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58" r:id="rId8"/>
    <p:sldId id="261" r:id="rId9"/>
    <p:sldId id="260" r:id="rId10"/>
    <p:sldId id="259" r:id="rId11"/>
    <p:sldId id="266" r:id="rId12"/>
    <p:sldId id="268" r:id="rId13"/>
    <p:sldId id="262" r:id="rId14"/>
    <p:sldId id="265" r:id="rId15"/>
    <p:sldId id="263" r:id="rId16"/>
    <p:sldId id="270" r:id="rId17"/>
    <p:sldId id="271" r:id="rId18"/>
    <p:sldId id="278" r:id="rId19"/>
    <p:sldId id="276" r:id="rId20"/>
    <p:sldId id="264" r:id="rId21"/>
    <p:sldId id="279" r:id="rId22"/>
    <p:sldId id="280" r:id="rId23"/>
    <p:sldId id="269" r:id="rId24"/>
    <p:sldId id="277" r:id="rId25"/>
    <p:sldId id="267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FF"/>
    <a:srgbClr val="CC99FF"/>
    <a:srgbClr val="FFFF99"/>
    <a:srgbClr val="FF9933"/>
    <a:srgbClr val="FFCC00"/>
    <a:srgbClr val="FFCC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4" d="100"/>
          <a:sy n="84" d="100"/>
        </p:scale>
        <p:origin x="58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0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6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3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2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2E75-569D-44E7-9CD5-12E1E8AA751D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jp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m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4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2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jpe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jpeg"/><Relationship Id="rId9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8" y="3323170"/>
            <a:ext cx="1219618" cy="17017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8" y="3649287"/>
            <a:ext cx="1301670" cy="1364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0328" y="897775"/>
            <a:ext cx="1629293" cy="2477192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0453" y="791976"/>
            <a:ext cx="1371598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2" y="1252955"/>
            <a:ext cx="1433729" cy="20246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746814" y="1430544"/>
            <a:ext cx="2028303" cy="121495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56979" y="1243038"/>
            <a:ext cx="1104428" cy="584775"/>
            <a:chOff x="490453" y="791976"/>
            <a:chExt cx="1371598" cy="584775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2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47026" y="1769099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0840" y="2161109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295705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366783" y="791976"/>
            <a:ext cx="2365719" cy="584775"/>
            <a:chOff x="490453" y="791976"/>
            <a:chExt cx="1371598" cy="584775"/>
          </a:xfrm>
        </p:grpSpPr>
        <p:sp>
          <p:nvSpPr>
            <p:cNvPr id="26" name="Rounded Rectangle 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1" name="Down Arrow 30"/>
          <p:cNvSpPr/>
          <p:nvPr/>
        </p:nvSpPr>
        <p:spPr>
          <a:xfrm>
            <a:off x="3531618" y="2695002"/>
            <a:ext cx="272094" cy="53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2366784" y="3266519"/>
            <a:ext cx="2743196" cy="18150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48868" y="3096295"/>
            <a:ext cx="800793" cy="355180"/>
            <a:chOff x="490453" y="791976"/>
            <a:chExt cx="1371598" cy="355180"/>
          </a:xfrm>
        </p:grpSpPr>
        <p:sp>
          <p:nvSpPr>
            <p:cNvPr id="34" name="Rounded Rectangle 3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5388871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459949" y="791976"/>
            <a:ext cx="2312451" cy="584775"/>
            <a:chOff x="490453" y="791976"/>
            <a:chExt cx="1371598" cy="584775"/>
          </a:xfrm>
        </p:grpSpPr>
        <p:sp>
          <p:nvSpPr>
            <p:cNvPr id="38" name="Rounded Rectangle 3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68597" y="5719912"/>
            <a:ext cx="8390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康海晴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9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021" y="0"/>
            <a:ext cx="1564178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7/15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33383" y="2245901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07" name="Picture 10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" y="652493"/>
            <a:ext cx="1133202" cy="1600247"/>
          </a:xfrm>
          <a:prstGeom prst="rect">
            <a:avLst/>
          </a:prstGeom>
        </p:spPr>
      </p:pic>
      <p:pic>
        <p:nvPicPr>
          <p:cNvPr id="108" name="Picture 10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2" y="670063"/>
            <a:ext cx="1015171" cy="1416468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177783" y="1001480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1809" y="827372"/>
            <a:ext cx="1104428" cy="584775"/>
            <a:chOff x="490453" y="791976"/>
            <a:chExt cx="1371598" cy="58477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7995" y="1206161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1809" y="1598171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566651"/>
            <a:ext cx="6934864" cy="159011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7" y="330303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10787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87631" y="4935121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584775"/>
            <a:chOff x="490453" y="760249"/>
            <a:chExt cx="1371598" cy="727280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727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孿生網路辨識表單種類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07654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10371" y="10704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4" name="Picture 143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1" y="685487"/>
            <a:ext cx="1301670" cy="136496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 rot="16200000" flipH="1" flipV="1">
            <a:off x="1963837" y="2509998"/>
            <a:ext cx="1266858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5" y="2263469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Down Arrow 251"/>
          <p:cNvSpPr/>
          <p:nvPr/>
        </p:nvSpPr>
        <p:spPr>
          <a:xfrm rot="20543783">
            <a:off x="10839918" y="5185147"/>
            <a:ext cx="272094" cy="869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070176" y="5280737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525742" y="6174764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90787" y="1884056"/>
            <a:ext cx="546194" cy="1110565"/>
            <a:chOff x="2651501" y="3648739"/>
            <a:chExt cx="878910" cy="272050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1" y="3766036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651501" y="3842395"/>
              <a:ext cx="459911" cy="2526853"/>
            </a:xfrm>
            <a:prstGeom prst="bentUpArrow">
              <a:avLst>
                <a:gd name="adj1" fmla="val 46257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9291338" y="1643022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625117" y="6283216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10410252" y="6001908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49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85438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56517" y="1234225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227383" y="1841719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20412" y="1692303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6209" y="1950011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452394" y="2872060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610460" y="2719554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04102" y="3550879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3987" y="3066765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2264" y="3280632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685" y="3284974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1889012" y="3614767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2370385" y="3458229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2586708" y="3619109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40606" y="1647370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2344105" y="4027812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586368" y="434285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507518" y="529020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653417" y="5103530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2296150" y="4889799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53889" y="535539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86423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257502" y="1234225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653379" y="2785513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811445" y="2642061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13983" y="3549881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84766" y="3004133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2294" y="3236809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2383" y="3305268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5129042" y="3606045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5566134" y="3436793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5772068" y="3684136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341591" y="1647370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5413727" y="3989888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788554" y="433507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4691563" y="5307593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783948" y="5120921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5406777" y="4869167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37934" y="5372786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3924286" y="3493233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4653378" y="1858693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804917" y="1709277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4653379" y="2133977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7441605" y="1479029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7512684" y="1251793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774312" y="1669405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8779045" y="333123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056018" y="3668241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8696440" y="4754442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8754554" y="4593466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9201876" y="4183097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8604777" y="4896266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7137133" y="3510801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7945806" y="1888196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8097345" y="1738780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7945806" y="2112795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7953961" y="2817596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8046346" y="2630924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8200332" y="288278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7513063" y="5175980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7562766" y="4990233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7612438" y="5284432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8200735" y="4121221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7610032" y="423420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8112" y="413536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43368" y="302251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91497" y="1114168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7715457" y="631346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9293206" y="5168780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764999" y="5384377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8745457" y="4971174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61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0" y="413746"/>
            <a:ext cx="3593465" cy="19386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08" y="4159869"/>
            <a:ext cx="3648710" cy="10172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1" y="413746"/>
            <a:ext cx="3212285" cy="55457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4834648" y="1478604"/>
            <a:ext cx="2908570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4" y="1066830"/>
            <a:ext cx="11189904" cy="5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4" y="1043457"/>
            <a:ext cx="10428052" cy="5645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7" y="-180252"/>
            <a:ext cx="6479540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9030" y="313911"/>
            <a:ext cx="1512818" cy="1410039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36002" y="349366"/>
            <a:ext cx="1177455" cy="338554"/>
            <a:chOff x="490453" y="776370"/>
            <a:chExt cx="1371598" cy="381024"/>
          </a:xfrm>
        </p:grpSpPr>
        <p:sp>
          <p:nvSpPr>
            <p:cNvPr id="17" name="Rounded Rectangle 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954" y="776370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片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751108" y="313911"/>
            <a:ext cx="2028303" cy="14100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13045" y="390142"/>
            <a:ext cx="1104428" cy="584775"/>
            <a:chOff x="490453" y="791976"/>
            <a:chExt cx="1371598" cy="584775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6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51320" y="847547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5134" y="1239557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62412" y="2467251"/>
            <a:ext cx="1528967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99468" y="2531538"/>
            <a:ext cx="1274751" cy="338554"/>
            <a:chOff x="490453" y="760249"/>
            <a:chExt cx="1371598" cy="421057"/>
          </a:xfrm>
        </p:grpSpPr>
        <p:sp>
          <p:nvSpPr>
            <p:cNvPr id="30" name="Rounded Rectangle 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8" y="2848571"/>
            <a:ext cx="3633067" cy="2563014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666851" y="2467251"/>
            <a:ext cx="3800451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586309" y="2528280"/>
            <a:ext cx="1892953" cy="338554"/>
            <a:chOff x="490453" y="760249"/>
            <a:chExt cx="1371598" cy="421057"/>
          </a:xfrm>
        </p:grpSpPr>
        <p:sp>
          <p:nvSpPr>
            <p:cNvPr id="36" name="Rounded Rectangle 3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ChatGPT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4" y="738421"/>
            <a:ext cx="656550" cy="927145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936002" y="3016992"/>
            <a:ext cx="1238157" cy="230262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3108082">
            <a:off x="2158547" y="1488761"/>
            <a:ext cx="272094" cy="11570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 rot="16200000">
            <a:off x="2376925" y="844101"/>
            <a:ext cx="272094" cy="4431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Down Arrow 42"/>
          <p:cNvSpPr/>
          <p:nvPr/>
        </p:nvSpPr>
        <p:spPr>
          <a:xfrm rot="20604330">
            <a:off x="3800560" y="1754971"/>
            <a:ext cx="272094" cy="7117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2361400" y="3695416"/>
            <a:ext cx="272094" cy="338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86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97" y="2629481"/>
            <a:ext cx="2206510" cy="367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1" y="2759030"/>
            <a:ext cx="2638407" cy="341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2476316"/>
            <a:ext cx="2792781" cy="3979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21" y="899986"/>
            <a:ext cx="5191979" cy="172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0" y="271840"/>
            <a:ext cx="3979655" cy="2281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5" y="-272375"/>
            <a:ext cx="5063905" cy="3104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3" y="2838786"/>
            <a:ext cx="2867835" cy="4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4295780"/>
            <a:ext cx="2904525" cy="144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803170"/>
            <a:ext cx="4802341" cy="146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6" y="2997200"/>
            <a:ext cx="2729859" cy="386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41" y="3494407"/>
            <a:ext cx="2145667" cy="3052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1739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107276" y="1583975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94732" y="1337842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98294" y="187033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72320" y="1724992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3898506" y="207501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3772320" y="246702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3470635" y="1569136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575239" y="1330998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4501464" y="2985139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3159763" y="3063488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06" y="3635926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6043182" y="1569136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6143607" y="1294368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0" y="2041364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7075812" y="4675648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6394612" y="5228714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445206" y="5047030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514871" y="5342599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652798" y="1583975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8756433" y="1348959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9358280" y="3389409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8906761" y="2302378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8756433" y="2037800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809272" y="1867233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38440" y="3493925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17" y="4547724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8793281" y="4226529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8867305" y="4081187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91633" y="4783843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194219" y="1844930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292960" y="1664885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2" y="2474800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3661056" y="3427496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697104" y="3293275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5743068" y="3130000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9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 rot="16200000">
            <a:off x="10131263" y="1097085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Picture 7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3" y="3819980"/>
            <a:ext cx="1743778" cy="974423"/>
          </a:xfrm>
          <a:prstGeom prst="rect">
            <a:avLst/>
          </a:prstGeom>
        </p:spPr>
      </p:pic>
      <p:pic>
        <p:nvPicPr>
          <p:cNvPr id="72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19" y="5521214"/>
            <a:ext cx="1712135" cy="977435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915400" y="2446867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ounded Rectangle 73"/>
          <p:cNvSpPr/>
          <p:nvPr/>
        </p:nvSpPr>
        <p:spPr>
          <a:xfrm>
            <a:off x="9480640" y="4790576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9523412" y="4616681"/>
            <a:ext cx="1862917" cy="361584"/>
            <a:chOff x="490453" y="791976"/>
            <a:chExt cx="1384951" cy="414705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52556" y="4952120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9475534" y="6143548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9629031" y="5920012"/>
            <a:ext cx="1590489" cy="307777"/>
            <a:chOff x="490453" y="747126"/>
            <a:chExt cx="1371598" cy="411338"/>
          </a:xfrm>
        </p:grpSpPr>
        <p:sp>
          <p:nvSpPr>
            <p:cNvPr id="91" name="Rounded Rectangle 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752556" y="6235946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10323015" y="5689353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Rounded Rectangle 98"/>
          <p:cNvSpPr/>
          <p:nvPr/>
        </p:nvSpPr>
        <p:spPr>
          <a:xfrm>
            <a:off x="6063863" y="2446867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242442" y="2226374"/>
            <a:ext cx="1637132" cy="373189"/>
            <a:chOff x="489453" y="791976"/>
            <a:chExt cx="1372598" cy="355180"/>
          </a:xfrm>
        </p:grpSpPr>
        <p:sp>
          <p:nvSpPr>
            <p:cNvPr id="101" name="Rounded Rectangle 1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242857" y="3016224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6335145" y="2853374"/>
            <a:ext cx="1892953" cy="338554"/>
            <a:chOff x="490453" y="760249"/>
            <a:chExt cx="1371598" cy="421057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28488" y="3472680"/>
            <a:ext cx="1761474" cy="351337"/>
            <a:chOff x="490453" y="791976"/>
            <a:chExt cx="1371651" cy="355180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9070661" y="2853374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9146296" y="2654824"/>
            <a:ext cx="1590489" cy="307777"/>
            <a:chOff x="490453" y="747126"/>
            <a:chExt cx="1371598" cy="411338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5" name="Picture 1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016224"/>
            <a:ext cx="1069891" cy="560483"/>
          </a:xfrm>
          <a:prstGeom prst="rect">
            <a:avLst/>
          </a:prstGeom>
        </p:spPr>
      </p:pic>
      <p:pic>
        <p:nvPicPr>
          <p:cNvPr id="127" name="Picture 1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638473"/>
            <a:ext cx="1069891" cy="562215"/>
          </a:xfrm>
          <a:prstGeom prst="rect">
            <a:avLst/>
          </a:prstGeom>
        </p:spPr>
      </p:pic>
      <p:sp>
        <p:nvSpPr>
          <p:cNvPr id="128" name="Down Arrow 127"/>
          <p:cNvSpPr/>
          <p:nvPr/>
        </p:nvSpPr>
        <p:spPr>
          <a:xfrm rot="15114262">
            <a:off x="10319226" y="3293659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9" name="Picture 1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6" y="3335809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318242" y="3585993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023448" y="3872165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316232" y="4329061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8408554" y="3505102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44" name="Down Arrow 143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Bent-Up Arrow 144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045417" y="2212166"/>
            <a:ext cx="1637132" cy="373189"/>
            <a:chOff x="489453" y="791976"/>
            <a:chExt cx="1372598" cy="355180"/>
          </a:xfrm>
        </p:grpSpPr>
        <p:sp>
          <p:nvSpPr>
            <p:cNvPr id="147" name="Rounded Rectangle 14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46113" y="5163655"/>
            <a:ext cx="1761474" cy="351337"/>
            <a:chOff x="490453" y="791976"/>
            <a:chExt cx="1371651" cy="355180"/>
          </a:xfrm>
        </p:grpSpPr>
        <p:sp>
          <p:nvSpPr>
            <p:cNvPr id="150" name="Rounded Rectangle 1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5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9" y="609600"/>
            <a:ext cx="6324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759977" y="4714613"/>
            <a:ext cx="2759979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2" b="65062"/>
          <a:stretch/>
        </p:blipFill>
        <p:spPr>
          <a:xfrm>
            <a:off x="79444" y="710119"/>
            <a:ext cx="951248" cy="13326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30692" y="734510"/>
            <a:ext cx="813427" cy="1265485"/>
            <a:chOff x="1031435" y="743721"/>
            <a:chExt cx="813427" cy="1265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1031435" y="743721"/>
              <a:ext cx="813427" cy="1265485"/>
            </a:xfrm>
            <a:prstGeom prst="rect">
              <a:avLst/>
            </a:prstGeom>
          </p:spPr>
        </p:pic>
        <p:pic>
          <p:nvPicPr>
            <p:cNvPr id="6" name="圖片 2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3" t="8258" r="3963" b="10135"/>
            <a:stretch/>
          </p:blipFill>
          <p:spPr bwMode="auto">
            <a:xfrm>
              <a:off x="1193355" y="1140878"/>
              <a:ext cx="489585" cy="4711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Down Arrow 8"/>
          <p:cNvSpPr/>
          <p:nvPr/>
        </p:nvSpPr>
        <p:spPr>
          <a:xfrm rot="16200000">
            <a:off x="2225644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9837" y="2065817"/>
            <a:ext cx="1864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填寫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表單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拍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5165" y="2042808"/>
            <a:ext cx="186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老師進行審查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1658" y="2042808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</a:t>
            </a: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審查結果給學生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914405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13021" y="4523672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kern="15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LineBot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問問題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0003"/>
            <a:ext cx="1383929" cy="13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84" y="3650500"/>
            <a:ext cx="6393734" cy="30390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6" y="418288"/>
            <a:ext cx="637585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60841" y="4558308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31624" y="4012560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7575900" y="4614472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8012992" y="4445220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8218926" y="4692563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280" name="Bent-Up Arrow 279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180" name="Rounded Rectangle 179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849549" y="1765081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4" name="Group 203"/>
          <p:cNvGrpSpPr/>
          <p:nvPr/>
        </p:nvGrpSpPr>
        <p:grpSpPr>
          <a:xfrm>
            <a:off x="1007615" y="1612575"/>
            <a:ext cx="1590489" cy="306227"/>
            <a:chOff x="490453" y="791976"/>
            <a:chExt cx="1371598" cy="355180"/>
          </a:xfrm>
        </p:grpSpPr>
        <p:sp>
          <p:nvSpPr>
            <p:cNvPr id="205" name="Rounded Rectangle 2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501257" y="2443900"/>
            <a:ext cx="546860" cy="413548"/>
            <a:chOff x="1162185" y="5314693"/>
            <a:chExt cx="656163" cy="482992"/>
          </a:xfrm>
        </p:grpSpPr>
        <p:sp>
          <p:nvSpPr>
            <p:cNvPr id="208" name="Oval 2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491142" y="1959786"/>
            <a:ext cx="546860" cy="391464"/>
            <a:chOff x="1166417" y="5340485"/>
            <a:chExt cx="656163" cy="457200"/>
          </a:xfrm>
        </p:grpSpPr>
        <p:sp>
          <p:nvSpPr>
            <p:cNvPr id="211" name="Oval 2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69419" y="2173653"/>
            <a:ext cx="546860" cy="391464"/>
            <a:chOff x="1169977" y="5340485"/>
            <a:chExt cx="656163" cy="457200"/>
          </a:xfrm>
        </p:grpSpPr>
        <p:sp>
          <p:nvSpPr>
            <p:cNvPr id="214" name="Oval 2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27840" y="2177995"/>
            <a:ext cx="546860" cy="391464"/>
            <a:chOff x="1182517" y="5340485"/>
            <a:chExt cx="656163" cy="457200"/>
          </a:xfrm>
        </p:grpSpPr>
        <p:sp>
          <p:nvSpPr>
            <p:cNvPr id="217" name="Oval 21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19" name="Straight Arrow Connector 218"/>
          <p:cNvCxnSpPr>
            <a:stCxn id="208" idx="2"/>
            <a:endCxn id="214" idx="5"/>
          </p:cNvCxnSpPr>
          <p:nvPr/>
        </p:nvCxnSpPr>
        <p:spPr>
          <a:xfrm flipH="1" flipV="1">
            <a:off x="1286167" y="2507788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09" idx="0"/>
            <a:endCxn id="211" idx="4"/>
          </p:cNvCxnSpPr>
          <p:nvPr/>
        </p:nvCxnSpPr>
        <p:spPr>
          <a:xfrm flipH="1" flipV="1">
            <a:off x="1767540" y="2351250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208" idx="6"/>
            <a:endCxn id="217" idx="3"/>
          </p:cNvCxnSpPr>
          <p:nvPr/>
        </p:nvCxnSpPr>
        <p:spPr>
          <a:xfrm flipV="1">
            <a:off x="1983863" y="2512130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-100059" y="3892826"/>
            <a:ext cx="1877377" cy="2920720"/>
            <a:chOff x="2132828" y="3173429"/>
            <a:chExt cx="1877377" cy="2920720"/>
          </a:xfrm>
        </p:grpSpPr>
        <p:pic>
          <p:nvPicPr>
            <p:cNvPr id="278" name="Picture 2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8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410807" cy="41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TextBox 141"/>
          <p:cNvSpPr txBox="1"/>
          <p:nvPr/>
        </p:nvSpPr>
        <p:spPr>
          <a:xfrm>
            <a:off x="934647" y="515239"/>
            <a:ext cx="331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只是因為專題時間限制有限的關係 所以只選了這兩種當例子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259884" y="716829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094978" y="3306963"/>
            <a:ext cx="1906622" cy="202949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2253044" y="3154457"/>
            <a:ext cx="1590489" cy="307777"/>
            <a:chOff x="490453" y="791976"/>
            <a:chExt cx="1371598" cy="356978"/>
          </a:xfrm>
        </p:grpSpPr>
        <p:sp>
          <p:nvSpPr>
            <p:cNvPr id="146" name="Rounded Rectangle 1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知識圖譜答案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778664" y="4741638"/>
            <a:ext cx="546860" cy="391464"/>
            <a:chOff x="1191076" y="5340485"/>
            <a:chExt cx="656163" cy="457200"/>
          </a:xfrm>
        </p:grpSpPr>
        <p:sp>
          <p:nvSpPr>
            <p:cNvPr id="149" name="Oval 14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750455" y="4192424"/>
            <a:ext cx="546860" cy="391464"/>
            <a:chOff x="1166417" y="5340485"/>
            <a:chExt cx="656163" cy="457200"/>
          </a:xfrm>
        </p:grpSpPr>
        <p:sp>
          <p:nvSpPr>
            <p:cNvPr id="152" name="Oval 15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22747" y="4449311"/>
            <a:ext cx="546860" cy="391464"/>
            <a:chOff x="1169977" y="5340485"/>
            <a:chExt cx="656163" cy="457200"/>
          </a:xfrm>
        </p:grpSpPr>
        <p:sp>
          <p:nvSpPr>
            <p:cNvPr id="155" name="Oval 15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381168" y="4453653"/>
            <a:ext cx="546860" cy="391464"/>
            <a:chOff x="1182517" y="5340485"/>
            <a:chExt cx="656163" cy="457200"/>
          </a:xfrm>
        </p:grpSpPr>
        <p:sp>
          <p:nvSpPr>
            <p:cNvPr id="158" name="Oval 15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60" name="Straight Arrow Connector 159"/>
          <p:cNvCxnSpPr>
            <a:stCxn id="149" idx="2"/>
            <a:endCxn id="155" idx="5"/>
          </p:cNvCxnSpPr>
          <p:nvPr/>
        </p:nvCxnSpPr>
        <p:spPr>
          <a:xfrm flipH="1" flipV="1">
            <a:off x="2539495" y="4783446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9" idx="0"/>
            <a:endCxn id="152" idx="4"/>
          </p:cNvCxnSpPr>
          <p:nvPr/>
        </p:nvCxnSpPr>
        <p:spPr>
          <a:xfrm flipH="1" flipV="1">
            <a:off x="3026853" y="4583888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49" idx="6"/>
            <a:endCxn id="158" idx="3"/>
          </p:cNvCxnSpPr>
          <p:nvPr/>
        </p:nvCxnSpPr>
        <p:spPr>
          <a:xfrm flipV="1">
            <a:off x="3237191" y="4787788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321318" y="3814139"/>
            <a:ext cx="662483" cy="391464"/>
            <a:chOff x="1043784" y="5340485"/>
            <a:chExt cx="794896" cy="457200"/>
          </a:xfrm>
        </p:grpSpPr>
        <p:sp>
          <p:nvSpPr>
            <p:cNvPr id="164" name="Oval 16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67" name="Straight Arrow Connector 166"/>
          <p:cNvCxnSpPr>
            <a:stCxn id="158" idx="0"/>
            <a:endCxn id="164" idx="4"/>
          </p:cNvCxnSpPr>
          <p:nvPr/>
        </p:nvCxnSpPr>
        <p:spPr>
          <a:xfrm flipH="1" flipV="1">
            <a:off x="3641885" y="4205603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2097390" y="3754889"/>
            <a:ext cx="662483" cy="461665"/>
            <a:chOff x="1050145" y="5283670"/>
            <a:chExt cx="794896" cy="539190"/>
          </a:xfrm>
        </p:grpSpPr>
        <p:sp>
          <p:nvSpPr>
            <p:cNvPr id="174" name="Oval 17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76" name="Straight Arrow Connector 175"/>
          <p:cNvCxnSpPr>
            <a:stCxn id="155" idx="0"/>
            <a:endCxn id="174" idx="4"/>
          </p:cNvCxnSpPr>
          <p:nvPr/>
        </p:nvCxnSpPr>
        <p:spPr>
          <a:xfrm flipV="1">
            <a:off x="2396178" y="4194996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Down Arrow 176"/>
          <p:cNvSpPr/>
          <p:nvPr/>
        </p:nvSpPr>
        <p:spPr>
          <a:xfrm rot="16200000">
            <a:off x="1710061" y="4149025"/>
            <a:ext cx="262178" cy="403877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26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065" y="-78798"/>
            <a:ext cx="1774266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程最終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05983" y="228116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73728" y="4718552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64410" y="4978648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81079" y="3186210"/>
            <a:ext cx="1865276" cy="353272"/>
            <a:chOff x="483135" y="786974"/>
            <a:chExt cx="1537754" cy="360182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480185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83135" y="786974"/>
              <a:ext cx="1537754" cy="342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訓練好的孿生模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7" r="18499" b="13458"/>
          <a:stretch/>
        </p:blipFill>
        <p:spPr bwMode="auto">
          <a:xfrm>
            <a:off x="205503" y="3630863"/>
            <a:ext cx="1949585" cy="6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75750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Bent-Up Arrow 2"/>
          <p:cNvSpPr/>
          <p:nvPr/>
        </p:nvSpPr>
        <p:spPr>
          <a:xfrm rot="16200000" flipH="1" flipV="1">
            <a:off x="1866160" y="2412321"/>
            <a:ext cx="1462212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6" y="2315400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272321" y="5766118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330435" y="5605142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0777757" y="5194773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180658" y="5907942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0993993" y="5147045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5" name="Down Arrow 164"/>
          <p:cNvSpPr/>
          <p:nvPr/>
        </p:nvSpPr>
        <p:spPr>
          <a:xfrm>
            <a:off x="10869087" y="6180456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340880" y="6396053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321338" y="5982850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7702658" y="2050046"/>
            <a:ext cx="4488329" cy="307777"/>
            <a:chOff x="8991917" y="816719"/>
            <a:chExt cx="2370174" cy="532091"/>
          </a:xfrm>
        </p:grpSpPr>
        <p:sp>
          <p:nvSpPr>
            <p:cNvPr id="180" name="Rounded Rectangle 179"/>
            <p:cNvSpPr/>
            <p:nvPr/>
          </p:nvSpPr>
          <p:spPr>
            <a:xfrm>
              <a:off x="9088565" y="860457"/>
              <a:ext cx="2172303" cy="43229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991917" y="816719"/>
              <a:ext cx="2370174" cy="53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重複檢</a:t>
              </a:r>
              <a:r>
                <a:rPr lang="zh-TW" altLang="en-US" sz="1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比對欄位文字內容，有無錯誤直到完全正確</a:t>
              </a:r>
              <a:endPara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  <p:pic>
        <p:nvPicPr>
          <p:cNvPr id="186" name="Picture 18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78" y="539375"/>
            <a:ext cx="1684196" cy="13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-8741" y="147507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5285" y="2165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191471" y="352188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65285" y="744198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own Arrow 63"/>
          <p:cNvSpPr/>
          <p:nvPr/>
        </p:nvSpPr>
        <p:spPr>
          <a:xfrm rot="16200000">
            <a:off x="10913234" y="-57591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69531" y="9162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9" y="3808521"/>
            <a:ext cx="1743778" cy="974423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85" y="5509755"/>
            <a:ext cx="1712135" cy="97743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9127066" y="2435408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Rounded Rectangle 100"/>
          <p:cNvSpPr/>
          <p:nvPr/>
        </p:nvSpPr>
        <p:spPr>
          <a:xfrm>
            <a:off x="9692306" y="4779117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9735078" y="4605222"/>
            <a:ext cx="1862917" cy="361584"/>
            <a:chOff x="490453" y="791976"/>
            <a:chExt cx="1384951" cy="414705"/>
          </a:xfrm>
        </p:grpSpPr>
        <p:sp>
          <p:nvSpPr>
            <p:cNvPr id="103" name="Rounded Rectangle 10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964222" y="494066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9687200" y="6132089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9840697" y="5908553"/>
            <a:ext cx="1590489" cy="307777"/>
            <a:chOff x="490453" y="747126"/>
            <a:chExt cx="1371598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964222" y="6224487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10534681" y="5677894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Rounded Rectangle 111"/>
          <p:cNvSpPr/>
          <p:nvPr/>
        </p:nvSpPr>
        <p:spPr>
          <a:xfrm>
            <a:off x="6275529" y="2435408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454108" y="2214915"/>
            <a:ext cx="1637132" cy="373189"/>
            <a:chOff x="489453" y="791976"/>
            <a:chExt cx="1372598" cy="355180"/>
          </a:xfrm>
        </p:grpSpPr>
        <p:sp>
          <p:nvSpPr>
            <p:cNvPr id="114" name="Rounded Rectangle 1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6454523" y="3004765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568224" y="2853879"/>
            <a:ext cx="1898850" cy="338554"/>
            <a:chOff x="550464" y="760249"/>
            <a:chExt cx="1282000" cy="421057"/>
          </a:xfrm>
        </p:grpSpPr>
        <p:sp>
          <p:nvSpPr>
            <p:cNvPr id="118" name="Rounded Rectangle 117"/>
            <p:cNvSpPr/>
            <p:nvPr/>
          </p:nvSpPr>
          <p:spPr>
            <a:xfrm>
              <a:off x="587051" y="791976"/>
              <a:ext cx="1203885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0464" y="760249"/>
              <a:ext cx="1282000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40154" y="3461221"/>
            <a:ext cx="1761474" cy="351337"/>
            <a:chOff x="490453" y="791976"/>
            <a:chExt cx="1371651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23" name="Rounded Rectangle 122"/>
          <p:cNvSpPr/>
          <p:nvPr/>
        </p:nvSpPr>
        <p:spPr>
          <a:xfrm>
            <a:off x="9282327" y="2841915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9357962" y="2661837"/>
            <a:ext cx="2042521" cy="307777"/>
            <a:chOff x="490453" y="771814"/>
            <a:chExt cx="1371598" cy="411338"/>
          </a:xfrm>
        </p:grpSpPr>
        <p:sp>
          <p:nvSpPr>
            <p:cNvPr id="125" name="Rounded Rectangle 12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9226" y="771814"/>
              <a:ext cx="1322825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表單與模型進行比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8" name="Picture 1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004765"/>
            <a:ext cx="1069891" cy="560483"/>
          </a:xfrm>
          <a:prstGeom prst="rect">
            <a:avLst/>
          </a:prstGeom>
        </p:spPr>
      </p:pic>
      <p:pic>
        <p:nvPicPr>
          <p:cNvPr id="129" name="Picture 1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627014"/>
            <a:ext cx="1069891" cy="562215"/>
          </a:xfrm>
          <a:prstGeom prst="rect">
            <a:avLst/>
          </a:prstGeom>
        </p:spPr>
      </p:pic>
      <p:sp>
        <p:nvSpPr>
          <p:cNvPr id="130" name="Down Arrow 129"/>
          <p:cNvSpPr/>
          <p:nvPr/>
        </p:nvSpPr>
        <p:spPr>
          <a:xfrm rot="15114262">
            <a:off x="10530892" y="3282200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1" name="Picture 13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2" y="3324350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529908" y="3574534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235114" y="3860706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527898" y="4317602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8620220" y="3493643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36" name="Down Arrow 135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7684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Bent-Up Arrow 136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34640" y="2200707"/>
            <a:ext cx="1637132" cy="373189"/>
            <a:chOff x="489453" y="791976"/>
            <a:chExt cx="1372598" cy="355180"/>
          </a:xfrm>
        </p:grpSpPr>
        <p:sp>
          <p:nvSpPr>
            <p:cNvPr id="139" name="Rounded Rectangle 13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657779" y="5152196"/>
            <a:ext cx="1761474" cy="351337"/>
            <a:chOff x="490453" y="791976"/>
            <a:chExt cx="1371651" cy="355180"/>
          </a:xfrm>
        </p:grpSpPr>
        <p:sp>
          <p:nvSpPr>
            <p:cNvPr id="142" name="Rounded Rectangle 14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44" name="Picture 14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2" y="3153010"/>
            <a:ext cx="5529078" cy="3435432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343760" y="2435408"/>
            <a:ext cx="5602388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Down Arrow 125"/>
          <p:cNvSpPr/>
          <p:nvPr/>
        </p:nvSpPr>
        <p:spPr>
          <a:xfrm rot="16200000">
            <a:off x="6064083" y="4244287"/>
            <a:ext cx="272094" cy="507963"/>
          </a:xfrm>
          <a:prstGeom prst="downArrow">
            <a:avLst>
              <a:gd name="adj1" fmla="val 50000"/>
              <a:gd name="adj2" fmla="val 913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04854" y="2200707"/>
            <a:ext cx="2339586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圖像處理為標記框圖像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2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>
            <a:off x="10923314" y="4222939"/>
            <a:ext cx="440296" cy="4255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117740" y="4890583"/>
            <a:ext cx="1948443" cy="187470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16226"/>
          <a:stretch/>
        </p:blipFill>
        <p:spPr bwMode="auto">
          <a:xfrm>
            <a:off x="10178669" y="5308434"/>
            <a:ext cx="1807400" cy="12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114048" y="2403782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1504" y="2157649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2705066" y="2690141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79092" y="2544799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05278" y="2894822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779092" y="3286832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2477407" y="2388943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82011" y="2150805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3508236" y="3804946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2166535" y="3883295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78" y="4455733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5049954" y="2388943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150379" y="2114175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2" y="2861171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6082584" y="5495455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5401384" y="6048521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451978" y="5866837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5521643" y="6162406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59570" y="2403782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7763205" y="2168766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8365052" y="4209216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7913533" y="3122185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7763205" y="2857607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7816044" y="2687040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545212" y="4313732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9" y="5367531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7800053" y="5046336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7874077" y="4900994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370602" y="4706379"/>
            <a:ext cx="1538535" cy="368407"/>
            <a:chOff x="490452" y="791976"/>
            <a:chExt cx="1412250" cy="355180"/>
          </a:xfrm>
        </p:grpSpPr>
        <p:sp>
          <p:nvSpPr>
            <p:cNvPr id="165" name="Rounded Rectangle 1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90452" y="806451"/>
              <a:ext cx="1412250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生模型訓練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0178669" y="2580508"/>
            <a:ext cx="18436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對生成的標示框圖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像數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據增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強，例如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縮放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平移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155853" y="2403782"/>
            <a:ext cx="1865606" cy="182534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266220" y="2175745"/>
            <a:ext cx="1127914" cy="368407"/>
            <a:chOff x="490453" y="791976"/>
            <a:chExt cx="1371598" cy="355180"/>
          </a:xfrm>
        </p:grpSpPr>
        <p:sp>
          <p:nvSpPr>
            <p:cNvPr id="171" name="Rounded Rectangle 1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增強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98406" y="5603650"/>
            <a:ext cx="564800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15920" y="3201114"/>
            <a:ext cx="446117" cy="2730844"/>
            <a:chOff x="2841285" y="3755809"/>
            <a:chExt cx="551287" cy="2246916"/>
          </a:xfrm>
        </p:grpSpPr>
        <p:sp>
          <p:nvSpPr>
            <p:cNvPr id="100" name="Down Arrow 99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Bent-Up Arrow 100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5200991" y="2664737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5299732" y="2484692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3294607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2667828" y="4247303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03876" y="4113082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4749840" y="3949807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6" y="4510732"/>
            <a:ext cx="1426191" cy="703429"/>
          </a:xfrm>
          <a:prstGeom prst="rect">
            <a:avLst/>
          </a:prstGeom>
        </p:spPr>
      </p:pic>
      <p:pic>
        <p:nvPicPr>
          <p:cNvPr id="51" name="Picture 5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9" y="2594446"/>
            <a:ext cx="1430571" cy="64285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37536" y="2285665"/>
            <a:ext cx="1524584" cy="301589"/>
            <a:chOff x="490453" y="780779"/>
            <a:chExt cx="1371599" cy="366377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750" y="780779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請假單標準答案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8191" y="4216785"/>
            <a:ext cx="1536231" cy="284352"/>
            <a:chOff x="490453" y="744510"/>
            <a:chExt cx="1371598" cy="402646"/>
          </a:xfrm>
        </p:grpSpPr>
        <p:sp>
          <p:nvSpPr>
            <p:cNvPr id="62" name="Rounded Rectangle 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1200" y="744510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標準答案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6785" y="5217122"/>
            <a:ext cx="1510287" cy="277317"/>
            <a:chOff x="490453" y="756067"/>
            <a:chExt cx="1371599" cy="391089"/>
          </a:xfrm>
        </p:grpSpPr>
        <p:sp>
          <p:nvSpPr>
            <p:cNvPr id="66" name="Rounded Rectangle 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2750" y="756067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1009" y="3274235"/>
            <a:ext cx="1511110" cy="280937"/>
            <a:chOff x="490453" y="756645"/>
            <a:chExt cx="1371598" cy="390511"/>
          </a:xfrm>
        </p:grpSpPr>
        <p:sp>
          <p:nvSpPr>
            <p:cNvPr id="70" name="Rounded Rectangle 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7025" y="756645"/>
              <a:ext cx="1349302" cy="311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sp>
        <p:nvSpPr>
          <p:cNvPr id="76" name="Down Arrow 75"/>
          <p:cNvSpPr/>
          <p:nvPr/>
        </p:nvSpPr>
        <p:spPr>
          <a:xfrm rot="16200000">
            <a:off x="1672750" y="2767074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07722" y="2864653"/>
            <a:ext cx="310582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86" name="Bent-Up Arrow 85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Bent-Up Arrow 86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927233" y="3241141"/>
            <a:ext cx="853706" cy="320955"/>
            <a:chOff x="490453" y="791976"/>
            <a:chExt cx="1371651" cy="355180"/>
          </a:xfrm>
        </p:grpSpPr>
        <p:sp>
          <p:nvSpPr>
            <p:cNvPr id="90" name="Rounded Rectangle 8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一樣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906090" y="5142436"/>
            <a:ext cx="911396" cy="338225"/>
            <a:chOff x="490453" y="791976"/>
            <a:chExt cx="1371651" cy="355180"/>
          </a:xfrm>
        </p:grpSpPr>
        <p:sp>
          <p:nvSpPr>
            <p:cNvPr id="93" name="Rounded Rectangle 9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2802" y="811384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0(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不一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樣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149152" y="2126277"/>
            <a:ext cx="3760457" cy="4658383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70266" y="1867012"/>
            <a:ext cx="2258769" cy="368407"/>
            <a:chOff x="490453" y="791976"/>
            <a:chExt cx="1371598" cy="355180"/>
          </a:xfrm>
        </p:grpSpPr>
        <p:sp>
          <p:nvSpPr>
            <p:cNvPr id="97" name="Rounded Rectangle 9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生神經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路示意圖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7063" y="197413"/>
            <a:ext cx="1321723" cy="1517239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210639" y="-6217"/>
            <a:ext cx="1177455" cy="318977"/>
            <a:chOff x="490453" y="740382"/>
            <a:chExt cx="1371598" cy="406774"/>
          </a:xfrm>
        </p:grpSpPr>
        <p:sp>
          <p:nvSpPr>
            <p:cNvPr id="162" name="Rounded Rectangle 1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2190812" y="49366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2264838" y="348322"/>
            <a:ext cx="909866" cy="332449"/>
            <a:chOff x="490453" y="746241"/>
            <a:chExt cx="1371598" cy="400915"/>
          </a:xfrm>
        </p:grpSpPr>
        <p:sp>
          <p:nvSpPr>
            <p:cNvPr id="166" name="Rounded Rectangle 1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68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91024" y="69834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64838" y="109035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ounded Rectangle 169"/>
          <p:cNvSpPr/>
          <p:nvPr/>
        </p:nvSpPr>
        <p:spPr>
          <a:xfrm>
            <a:off x="2016270" y="168714"/>
            <a:ext cx="6598191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2116696" y="42422"/>
            <a:ext cx="1194097" cy="296816"/>
            <a:chOff x="490453" y="791976"/>
            <a:chExt cx="1371598" cy="355180"/>
          </a:xfrm>
        </p:grpSpPr>
        <p:sp>
          <p:nvSpPr>
            <p:cNvPr id="172" name="Rounded Rectangle 17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1" name="Down Arrow 180"/>
          <p:cNvSpPr/>
          <p:nvPr/>
        </p:nvSpPr>
        <p:spPr>
          <a:xfrm rot="16200000">
            <a:off x="4607492" y="755281"/>
            <a:ext cx="332600" cy="93748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4047328" y="75865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3" name="Down Arrow 182"/>
          <p:cNvSpPr/>
          <p:nvPr/>
        </p:nvSpPr>
        <p:spPr>
          <a:xfrm rot="16200000">
            <a:off x="1533228" y="816531"/>
            <a:ext cx="423175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6140056" y="538561"/>
            <a:ext cx="903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標記框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示意圖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06" y="203538"/>
            <a:ext cx="1031090" cy="1469349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9" y="327282"/>
            <a:ext cx="1002809" cy="1373046"/>
          </a:xfrm>
          <a:prstGeom prst="rect">
            <a:avLst/>
          </a:prstGeom>
        </p:spPr>
      </p:pic>
      <p:sp>
        <p:nvSpPr>
          <p:cNvPr id="189" name="Down Arrow 188"/>
          <p:cNvSpPr/>
          <p:nvPr/>
        </p:nvSpPr>
        <p:spPr>
          <a:xfrm rot="16200000">
            <a:off x="6433959" y="869395"/>
            <a:ext cx="332600" cy="66263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0" name="Picture 189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0" y="794578"/>
            <a:ext cx="1502770" cy="675637"/>
          </a:xfrm>
          <a:prstGeom prst="rect">
            <a:avLst/>
          </a:prstGeom>
        </p:spPr>
      </p:pic>
      <p:sp>
        <p:nvSpPr>
          <p:cNvPr id="192" name="Down Arrow 191"/>
          <p:cNvSpPr/>
          <p:nvPr/>
        </p:nvSpPr>
        <p:spPr>
          <a:xfrm>
            <a:off x="2635317" y="1725219"/>
            <a:ext cx="471812" cy="4151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3" name="Down Arrow 322"/>
          <p:cNvSpPr/>
          <p:nvPr/>
        </p:nvSpPr>
        <p:spPr>
          <a:xfrm rot="16200000">
            <a:off x="1660487" y="3741213"/>
            <a:ext cx="260760" cy="197168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6" name="Down Arrow 325"/>
          <p:cNvSpPr/>
          <p:nvPr/>
        </p:nvSpPr>
        <p:spPr>
          <a:xfrm rot="16200000">
            <a:off x="1673471" y="4698969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7" name="Group 326"/>
          <p:cNvGrpSpPr/>
          <p:nvPr/>
        </p:nvGrpSpPr>
        <p:grpSpPr>
          <a:xfrm>
            <a:off x="2555007" y="4787122"/>
            <a:ext cx="351084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328" name="Bent-Up Arrow 327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9" name="Bent-Up Arrow 328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0" name="Right Arrow 329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1" name="Down Arrow 330"/>
          <p:cNvSpPr/>
          <p:nvPr/>
        </p:nvSpPr>
        <p:spPr>
          <a:xfrm rot="16200000">
            <a:off x="1679795" y="5676637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Rounded Rectangle 448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0" name="Group 449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451" name="Rounded Rectangle 450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3" name="Rounded Rectangle 452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455" name="Rounded Rectangle 4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7" name="TextBox 456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8" name="Rounded Rectangle 457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9" name="Group 458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460" name="Rounded Rectangle 45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463" name="Oval 4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466" name="Oval 4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469" name="Oval 46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71" name="Group 470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472" name="Oval 47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TextBox 472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4" name="Straight Arrow Connector 473"/>
          <p:cNvCxnSpPr>
            <a:stCxn id="463" idx="2"/>
            <a:endCxn id="469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>
            <a:stCxn id="464" idx="0"/>
            <a:endCxn id="466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>
            <a:stCxn id="463" idx="6"/>
            <a:endCxn id="472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Rounded Rectangle 476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Down Arrow 477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9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0" name="Rounded Rectangle 479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1" name="Group 480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82" name="Rounded Rectangle 4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3" name="TextBox 482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4" name="Down Arrow 483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5" name="TextBox 484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486" name="Rounded Rectangle 485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7" name="Group 486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488" name="Rounded Rectangle 48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90" name="Rounded Rectangle 489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1" name="Group 490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492" name="Rounded Rectangle 49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3" name="TextBox 492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7760841" y="4532355"/>
            <a:ext cx="546860" cy="391464"/>
            <a:chOff x="1191607" y="5340485"/>
            <a:chExt cx="656163" cy="457200"/>
          </a:xfrm>
        </p:grpSpPr>
        <p:sp>
          <p:nvSpPr>
            <p:cNvPr id="495" name="Oval 4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7741505" y="3938445"/>
            <a:ext cx="546860" cy="461665"/>
            <a:chOff x="1160454" y="5292371"/>
            <a:chExt cx="656163" cy="539190"/>
          </a:xfrm>
        </p:grpSpPr>
        <p:sp>
          <p:nvSpPr>
            <p:cNvPr id="498" name="Oval 4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501" name="Oval 50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504" name="Oval 50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TextBox 504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506" name="Straight Arrow Connector 505"/>
          <p:cNvCxnSpPr>
            <a:stCxn id="495" idx="2"/>
            <a:endCxn id="501" idx="5"/>
          </p:cNvCxnSpPr>
          <p:nvPr/>
        </p:nvCxnSpPr>
        <p:spPr>
          <a:xfrm flipH="1" flipV="1">
            <a:off x="7575900" y="4614472"/>
            <a:ext cx="237664" cy="11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5" idx="0"/>
            <a:endCxn id="498" idx="4"/>
          </p:cNvCxnSpPr>
          <p:nvPr/>
        </p:nvCxnSpPr>
        <p:spPr>
          <a:xfrm flipV="1">
            <a:off x="8016245" y="4371105"/>
            <a:ext cx="6628" cy="16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/>
          <p:cNvCxnSpPr>
            <a:stCxn id="495" idx="6"/>
            <a:endCxn id="504" idx="3"/>
          </p:cNvCxnSpPr>
          <p:nvPr/>
        </p:nvCxnSpPr>
        <p:spPr>
          <a:xfrm flipV="1">
            <a:off x="8218926" y="4692563"/>
            <a:ext cx="276313" cy="3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ounded Rectangle 508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0" name="Down Arrow 509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1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" name="Rounded Rectangle 511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514" name="Rounded Rectangle 5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5" name="TextBox 514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16" name="Down Arrow 515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7" name="TextBox 516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18" name="Down Arrow 517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9" name="Rounded Rectangle 518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0" name="Group 519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521" name="Rounded Rectangle 5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2" name="TextBox 521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4" name="Rounded Rectangle 523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5" name="Group 524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526" name="Rounded Rectangle 5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8" name="Rounded Rectangle 527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9" name="Down Arrow 528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" name="Rounded Rectangle 530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2" name="Group 531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533" name="Rounded Rectangle 532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TextBox 533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35" name="Down Arrow 534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6" name="TextBox 535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37" name="Down Arrow 536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8" name="Rounded Rectangle 537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9" name="Group 538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540" name="Rounded Rectangle 53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2" name="TextBox 541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3" name="Rounded Rectangle 542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4" name="Group 543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545" name="Rounded Rectangle 5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6" name="TextBox 545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47" name="TextBox 546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48" name="Rounded Rectangle 547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9" name="Group 548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550" name="Rounded Rectangle 549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53" name="Down Arrow 552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4" name="TextBox 553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5" name="TextBox 554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7" name="Down Arrow 556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8" name="Flowchart: Connector 557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9" name="Cross 558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0" name="Group 559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561" name="Bent-Up Arrow 560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62" name="Group 561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564" name="Rounded Rectangle 563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563" name="Rectangle 562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7" name="Group 566"/>
          <p:cNvGrpSpPr/>
          <p:nvPr/>
        </p:nvGrpSpPr>
        <p:grpSpPr>
          <a:xfrm>
            <a:off x="1903664" y="2563794"/>
            <a:ext cx="692428" cy="609069"/>
            <a:chOff x="490453" y="791976"/>
            <a:chExt cx="1371598" cy="362873"/>
          </a:xfrm>
        </p:grpSpPr>
        <p:sp>
          <p:nvSpPr>
            <p:cNvPr id="568" name="Rounded Rectangle 56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00922" y="806450"/>
              <a:ext cx="1356821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80" name="Group 579"/>
          <p:cNvGrpSpPr/>
          <p:nvPr/>
        </p:nvGrpSpPr>
        <p:grpSpPr>
          <a:xfrm flipV="1">
            <a:off x="3789874" y="3362489"/>
            <a:ext cx="719809" cy="1562956"/>
            <a:chOff x="2819316" y="3715989"/>
            <a:chExt cx="711952" cy="2269017"/>
          </a:xfrm>
        </p:grpSpPr>
        <p:sp>
          <p:nvSpPr>
            <p:cNvPr id="581" name="Down Arrow 580"/>
            <p:cNvSpPr/>
            <p:nvPr/>
          </p:nvSpPr>
          <p:spPr>
            <a:xfrm rot="16200000">
              <a:off x="3150304" y="3668976"/>
              <a:ext cx="333952" cy="427977"/>
            </a:xfrm>
            <a:prstGeom prst="downArrow">
              <a:avLst>
                <a:gd name="adj1" fmla="val 47415"/>
                <a:gd name="adj2" fmla="val 119606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Bent-Up Arrow 5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3" name="Bent-Up Arrow 582"/>
          <p:cNvSpPr/>
          <p:nvPr/>
        </p:nvSpPr>
        <p:spPr>
          <a:xfrm rot="16200000" flipH="1" flipV="1">
            <a:off x="3344919" y="2222357"/>
            <a:ext cx="1774768" cy="507381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6" name="Picture 19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1" y="3559445"/>
            <a:ext cx="1430571" cy="642855"/>
          </a:xfrm>
          <a:prstGeom prst="rect">
            <a:avLst/>
          </a:prstGeom>
        </p:spPr>
      </p:pic>
      <p:pic>
        <p:nvPicPr>
          <p:cNvPr id="197" name="Picture 19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8" y="5496694"/>
            <a:ext cx="1430571" cy="64285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9227" y="6249840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Oval 198"/>
          <p:cNvSpPr/>
          <p:nvPr/>
        </p:nvSpPr>
        <p:spPr>
          <a:xfrm>
            <a:off x="928973" y="6418746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Oval 199"/>
          <p:cNvSpPr/>
          <p:nvPr/>
        </p:nvSpPr>
        <p:spPr>
          <a:xfrm>
            <a:off x="928973" y="6587652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1" name="Group 200"/>
          <p:cNvGrpSpPr/>
          <p:nvPr/>
        </p:nvGrpSpPr>
        <p:grpSpPr>
          <a:xfrm>
            <a:off x="1895574" y="3537688"/>
            <a:ext cx="692428" cy="609069"/>
            <a:chOff x="490453" y="791976"/>
            <a:chExt cx="1371598" cy="362873"/>
          </a:xfrm>
        </p:grpSpPr>
        <p:sp>
          <p:nvSpPr>
            <p:cNvPr id="202" name="Rounded Rectangle 20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00922" y="806450"/>
              <a:ext cx="1356821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孿生模型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907872" y="5446420"/>
            <a:ext cx="665480" cy="609069"/>
            <a:chOff x="490453" y="791976"/>
            <a:chExt cx="1371598" cy="362873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00921" y="806450"/>
              <a:ext cx="1356820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孿生模型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897345" y="4487210"/>
            <a:ext cx="665480" cy="609069"/>
            <a:chOff x="490453" y="791976"/>
            <a:chExt cx="1371598" cy="362873"/>
          </a:xfrm>
        </p:grpSpPr>
        <p:sp>
          <p:nvSpPr>
            <p:cNvPr id="211" name="Rounded Rectangle 21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00921" y="806450"/>
              <a:ext cx="1356820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孿生模型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3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544" y="1389906"/>
            <a:ext cx="1877377" cy="2920720"/>
            <a:chOff x="-27813" y="362474"/>
            <a:chExt cx="1877377" cy="29207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-27813" y="362474"/>
              <a:ext cx="1877377" cy="29207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02" y="1095518"/>
              <a:ext cx="1192545" cy="167132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60776" y="1858389"/>
            <a:ext cx="1085275" cy="276999"/>
            <a:chOff x="441509" y="762538"/>
            <a:chExt cx="1074756" cy="311747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7"/>
              <a:ext cx="1007453" cy="2823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509" y="762538"/>
              <a:ext cx="1074756" cy="31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表單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ID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A01</a:t>
              </a:r>
              <a:endParaRPr lang="zh-TW" altLang="zh-TW" sz="12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89" y="3377436"/>
            <a:ext cx="416842" cy="4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3243552" y="509013"/>
            <a:ext cx="1906622" cy="168890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401618" y="356507"/>
            <a:ext cx="1590489" cy="307777"/>
            <a:chOff x="490453" y="791976"/>
            <a:chExt cx="1371598" cy="356978"/>
          </a:xfrm>
        </p:grpSpPr>
        <p:sp>
          <p:nvSpPr>
            <p:cNvPr id="33" name="Rounded Rectangle 3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知識圖譜資料為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1332" y="1704064"/>
            <a:ext cx="546860" cy="391464"/>
            <a:chOff x="1191076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3123" y="1154850"/>
            <a:ext cx="546860" cy="391464"/>
            <a:chOff x="1166417" y="5340485"/>
            <a:chExt cx="656163" cy="457200"/>
          </a:xfrm>
        </p:grpSpPr>
        <p:sp>
          <p:nvSpPr>
            <p:cNvPr id="39" name="Oval 3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65415" y="1411737"/>
            <a:ext cx="546860" cy="391464"/>
            <a:chOff x="1169977" y="5340485"/>
            <a:chExt cx="656163" cy="457200"/>
          </a:xfrm>
        </p:grpSpPr>
        <p:sp>
          <p:nvSpPr>
            <p:cNvPr id="42" name="Oval 4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23836" y="1416079"/>
            <a:ext cx="546860" cy="391464"/>
            <a:chOff x="1182517" y="5340485"/>
            <a:chExt cx="656163" cy="457200"/>
          </a:xfrm>
        </p:grpSpPr>
        <p:sp>
          <p:nvSpPr>
            <p:cNvPr id="45" name="Oval 4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" name="Straight Arrow Connector 46"/>
          <p:cNvCxnSpPr>
            <a:stCxn id="36" idx="2"/>
            <a:endCxn id="42" idx="5"/>
          </p:cNvCxnSpPr>
          <p:nvPr/>
        </p:nvCxnSpPr>
        <p:spPr>
          <a:xfrm flipH="1" flipV="1">
            <a:off x="3682163" y="174587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  <a:endCxn id="39" idx="4"/>
          </p:cNvCxnSpPr>
          <p:nvPr/>
        </p:nvCxnSpPr>
        <p:spPr>
          <a:xfrm flipH="1" flipV="1">
            <a:off x="4169521" y="1546314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6"/>
            <a:endCxn id="45" idx="3"/>
          </p:cNvCxnSpPr>
          <p:nvPr/>
        </p:nvCxnSpPr>
        <p:spPr>
          <a:xfrm flipV="1">
            <a:off x="4379859" y="175021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463986" y="776565"/>
            <a:ext cx="662483" cy="391464"/>
            <a:chOff x="1043784" y="5340485"/>
            <a:chExt cx="794896" cy="457200"/>
          </a:xfrm>
        </p:grpSpPr>
        <p:sp>
          <p:nvSpPr>
            <p:cNvPr id="53" name="Oval 5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55" name="Straight Arrow Connector 54"/>
          <p:cNvCxnSpPr>
            <a:stCxn id="45" idx="0"/>
            <a:endCxn id="53" idx="4"/>
          </p:cNvCxnSpPr>
          <p:nvPr/>
        </p:nvCxnSpPr>
        <p:spPr>
          <a:xfrm flipH="1" flipV="1">
            <a:off x="4784553" y="1168029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240058" y="717315"/>
            <a:ext cx="662483" cy="461665"/>
            <a:chOff x="1050145" y="5283670"/>
            <a:chExt cx="794896" cy="539190"/>
          </a:xfrm>
        </p:grpSpPr>
        <p:sp>
          <p:nvSpPr>
            <p:cNvPr id="73" name="Oval 7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42" idx="0"/>
            <a:endCxn id="73" idx="4"/>
          </p:cNvCxnSpPr>
          <p:nvPr/>
        </p:nvCxnSpPr>
        <p:spPr>
          <a:xfrm flipV="1">
            <a:off x="3538846" y="1157422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6074371" y="2197914"/>
            <a:ext cx="913810" cy="7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ounded Rectangle 114"/>
          <p:cNvSpPr/>
          <p:nvPr/>
        </p:nvSpPr>
        <p:spPr>
          <a:xfrm>
            <a:off x="3233195" y="2498083"/>
            <a:ext cx="1906622" cy="315243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3377067" y="2361433"/>
            <a:ext cx="1590489" cy="307777"/>
            <a:chOff x="490453" y="791976"/>
            <a:chExt cx="1371598" cy="356978"/>
          </a:xfrm>
        </p:grpSpPr>
        <p:sp>
          <p:nvSpPr>
            <p:cNvPr id="117" name="Rounded Rectangle 1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</a:t>
              </a:r>
              <a:r>
                <a:rPr lang="en-US" altLang="zh-TW" sz="1400" kern="150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問問題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60472" y="1370796"/>
            <a:ext cx="924486" cy="2416327"/>
            <a:chOff x="6575474" y="1253976"/>
            <a:chExt cx="881317" cy="2059533"/>
          </a:xfrm>
          <a:solidFill>
            <a:srgbClr val="0070C0"/>
          </a:solidFill>
        </p:grpSpPr>
        <p:sp>
          <p:nvSpPr>
            <p:cNvPr id="181" name="Bent-Up Arrow 180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6575474" y="2117415"/>
              <a:ext cx="502878" cy="1196094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Right Arrow 182"/>
            <p:cNvSpPr/>
            <p:nvPr/>
          </p:nvSpPr>
          <p:spPr>
            <a:xfrm>
              <a:off x="6984705" y="2097357"/>
              <a:ext cx="472086" cy="371487"/>
            </a:xfrm>
            <a:prstGeom prst="right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77276" y="1349022"/>
            <a:ext cx="830170" cy="2429247"/>
            <a:chOff x="2353879" y="1039687"/>
            <a:chExt cx="830170" cy="2429247"/>
          </a:xfrm>
        </p:grpSpPr>
        <p:grpSp>
          <p:nvGrpSpPr>
            <p:cNvPr id="28" name="Group 27"/>
            <p:cNvGrpSpPr/>
            <p:nvPr/>
          </p:nvGrpSpPr>
          <p:grpSpPr>
            <a:xfrm>
              <a:off x="2353879" y="1039687"/>
              <a:ext cx="830170" cy="1498824"/>
              <a:chOff x="2819316" y="3741299"/>
              <a:chExt cx="708809" cy="2243705"/>
            </a:xfrm>
          </p:grpSpPr>
          <p:sp>
            <p:nvSpPr>
              <p:cNvPr id="29" name="Down Arrow 28"/>
              <p:cNvSpPr/>
              <p:nvPr/>
            </p:nvSpPr>
            <p:spPr>
              <a:xfrm rot="16200000">
                <a:off x="3135036" y="3706411"/>
                <a:ext cx="358201" cy="427977"/>
              </a:xfrm>
              <a:prstGeom prst="downArrow">
                <a:avLst>
                  <a:gd name="adj1" fmla="val 47415"/>
                  <a:gd name="adj2" fmla="val 90712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Bent-Up Arrow 29"/>
              <p:cNvSpPr/>
              <p:nvPr/>
            </p:nvSpPr>
            <p:spPr>
              <a:xfrm>
                <a:off x="2819316" y="3835183"/>
                <a:ext cx="283977" cy="2149821"/>
              </a:xfrm>
              <a:prstGeom prst="bentUpArrow">
                <a:avLst>
                  <a:gd name="adj1" fmla="val 43766"/>
                  <a:gd name="adj2" fmla="val 16745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 flipV="1">
              <a:off x="2361733" y="2392462"/>
              <a:ext cx="813042" cy="1076472"/>
              <a:chOff x="2819317" y="3733129"/>
              <a:chExt cx="694185" cy="2251881"/>
            </a:xfrm>
          </p:grpSpPr>
          <p:sp>
            <p:nvSpPr>
              <p:cNvPr id="186" name="Down Arrow 185"/>
              <p:cNvSpPr/>
              <p:nvPr/>
            </p:nvSpPr>
            <p:spPr>
              <a:xfrm rot="16200000">
                <a:off x="3050331" y="3768324"/>
                <a:ext cx="498366" cy="427976"/>
              </a:xfrm>
              <a:prstGeom prst="downArrow">
                <a:avLst>
                  <a:gd name="adj1" fmla="val 47415"/>
                  <a:gd name="adj2" fmla="val 94391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Bent-Up Arrow 186"/>
              <p:cNvSpPr/>
              <p:nvPr/>
            </p:nvSpPr>
            <p:spPr>
              <a:xfrm>
                <a:off x="2819317" y="3863417"/>
                <a:ext cx="277269" cy="2121593"/>
              </a:xfrm>
              <a:prstGeom prst="bentUpArrow">
                <a:avLst>
                  <a:gd name="adj1" fmla="val 43766"/>
                  <a:gd name="adj2" fmla="val 16532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0" name="Rounded Rectangle 89"/>
          <p:cNvSpPr/>
          <p:nvPr/>
        </p:nvSpPr>
        <p:spPr>
          <a:xfrm>
            <a:off x="457425" y="1203629"/>
            <a:ext cx="1906622" cy="316996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21959" y="1052263"/>
            <a:ext cx="1177455" cy="338554"/>
            <a:chOff x="490453" y="787704"/>
            <a:chExt cx="1371598" cy="381024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253763" y="2695921"/>
            <a:ext cx="1877377" cy="2920720"/>
            <a:chOff x="2132828" y="3173429"/>
            <a:chExt cx="1877377" cy="2920720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197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Rounded Rectangle 204"/>
          <p:cNvSpPr/>
          <p:nvPr/>
        </p:nvSpPr>
        <p:spPr>
          <a:xfrm>
            <a:off x="7457465" y="988939"/>
            <a:ext cx="2194537" cy="364232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7418765" y="1120100"/>
            <a:ext cx="2294716" cy="3475299"/>
            <a:chOff x="2132828" y="3173429"/>
            <a:chExt cx="1877377" cy="2920720"/>
          </a:xfrm>
        </p:grpSpPr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11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2" name="Group 211"/>
          <p:cNvGrpSpPr/>
          <p:nvPr/>
        </p:nvGrpSpPr>
        <p:grpSpPr>
          <a:xfrm>
            <a:off x="8228401" y="2488358"/>
            <a:ext cx="1092094" cy="646331"/>
            <a:chOff x="1026822" y="1597857"/>
            <a:chExt cx="1127219" cy="646331"/>
          </a:xfrm>
        </p:grpSpPr>
        <p:sp>
          <p:nvSpPr>
            <p:cNvPr id="213" name="Rounded Rectangle 212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26822" y="1597857"/>
              <a:ext cx="1108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我上個月的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單哪一份沒有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750457" y="3264887"/>
            <a:ext cx="1164282" cy="486077"/>
            <a:chOff x="1027166" y="1620017"/>
            <a:chExt cx="594919" cy="338554"/>
          </a:xfrm>
        </p:grpSpPr>
        <p:sp>
          <p:nvSpPr>
            <p:cNvPr id="235" name="Rounded Rectangle 234"/>
            <p:cNvSpPr/>
            <p:nvPr/>
          </p:nvSpPr>
          <p:spPr>
            <a:xfrm>
              <a:off x="1045090" y="1635704"/>
              <a:ext cx="576995" cy="322867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27166" y="1620017"/>
              <a:ext cx="594919" cy="321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編號</a:t>
              </a:r>
              <a:r>
                <a:rPr lang="en-US" altLang="zh-TW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A33</a:t>
              </a: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的假單沒有通過喔</a:t>
              </a:r>
              <a:endParaRPr lang="en-US" altLang="zh-TW" sz="1200" kern="15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920157" y="827960"/>
            <a:ext cx="1291932" cy="309227"/>
            <a:chOff x="490453" y="791976"/>
            <a:chExt cx="1371598" cy="356978"/>
          </a:xfrm>
        </p:grpSpPr>
        <p:sp>
          <p:nvSpPr>
            <p:cNvPr id="245" name="Rounded Rectangle 2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426481" y="3806143"/>
            <a:ext cx="946407" cy="600095"/>
            <a:chOff x="490453" y="787704"/>
            <a:chExt cx="1102454" cy="675374"/>
          </a:xfrm>
        </p:grpSpPr>
        <p:sp>
          <p:nvSpPr>
            <p:cNvPr id="247" name="Rounded Rectangle 246"/>
            <p:cNvSpPr/>
            <p:nvPr/>
          </p:nvSpPr>
          <p:spPr>
            <a:xfrm>
              <a:off x="490453" y="791976"/>
              <a:ext cx="1102454" cy="671102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556954" y="787704"/>
              <a:ext cx="1035953" cy="65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600" kern="150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跳轉到</a:t>
              </a:r>
              <a:r>
                <a:rPr lang="en-US" altLang="zh-TW" sz="1600" kern="15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endParaRPr lang="zh-TW" altLang="zh-TW" sz="1600" kern="15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9" name="Right Arrow 248"/>
          <p:cNvSpPr/>
          <p:nvPr/>
        </p:nvSpPr>
        <p:spPr>
          <a:xfrm>
            <a:off x="6988181" y="2439782"/>
            <a:ext cx="433200" cy="307376"/>
          </a:xfrm>
          <a:prstGeom prst="rightArrow">
            <a:avLst>
              <a:gd name="adj1" fmla="val 50000"/>
              <a:gd name="adj2" fmla="val 7833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710305" y="3875562"/>
            <a:ext cx="1092094" cy="646331"/>
            <a:chOff x="1026822" y="1597857"/>
            <a:chExt cx="1127219" cy="646331"/>
          </a:xfrm>
        </p:grpSpPr>
        <p:sp>
          <p:nvSpPr>
            <p:cNvPr id="80" name="Rounded Rectangle 79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26822" y="1597857"/>
              <a:ext cx="1108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我上個月的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2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單哪一份沒有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15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188718" y="985690"/>
            <a:ext cx="1877377" cy="2920720"/>
            <a:chOff x="2132828" y="3173429"/>
            <a:chExt cx="1877377" cy="292072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9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45659" y="2251571"/>
            <a:ext cx="1091761" cy="855279"/>
            <a:chOff x="1027166" y="1620017"/>
            <a:chExt cx="1126875" cy="855279"/>
          </a:xfrm>
        </p:grpSpPr>
        <p:sp>
          <p:nvSpPr>
            <p:cNvPr id="97" name="Rounded Rectangle 96"/>
            <p:cNvSpPr/>
            <p:nvPr/>
          </p:nvSpPr>
          <p:spPr>
            <a:xfrm>
              <a:off x="1045088" y="1635704"/>
              <a:ext cx="1108953" cy="83959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27166" y="1620017"/>
              <a:ext cx="11089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的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加退選通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過沒有</a:t>
              </a:r>
              <a:endParaRPr lang="zh-TW" altLang="zh-TW" sz="16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152225" y="4058501"/>
            <a:ext cx="1906622" cy="2439925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839117" y="5168984"/>
            <a:ext cx="546860" cy="391464"/>
            <a:chOff x="1191076" y="5340485"/>
            <a:chExt cx="656163" cy="457200"/>
          </a:xfrm>
        </p:grpSpPr>
        <p:sp>
          <p:nvSpPr>
            <p:cNvPr id="108" name="Oval 1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11202" y="4430358"/>
            <a:ext cx="546860" cy="461664"/>
            <a:chOff x="1166463" y="5258497"/>
            <a:chExt cx="656163" cy="539189"/>
          </a:xfrm>
        </p:grpSpPr>
        <p:sp>
          <p:nvSpPr>
            <p:cNvPr id="111" name="Oval 1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66463" y="5258497"/>
              <a:ext cx="656163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沒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51484" y="4968565"/>
            <a:ext cx="546860" cy="391464"/>
            <a:chOff x="1169977" y="5340485"/>
            <a:chExt cx="656163" cy="457200"/>
          </a:xfrm>
        </p:grpSpPr>
        <p:sp>
          <p:nvSpPr>
            <p:cNvPr id="114" name="Oval 1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356201" y="4957466"/>
            <a:ext cx="546860" cy="391464"/>
            <a:chOff x="1182517" y="5340485"/>
            <a:chExt cx="656163" cy="457200"/>
          </a:xfrm>
        </p:grpSpPr>
        <p:sp>
          <p:nvSpPr>
            <p:cNvPr id="121" name="Oval 1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23" name="Straight Arrow Connector 122"/>
          <p:cNvCxnSpPr>
            <a:stCxn id="108" idx="2"/>
            <a:endCxn id="114" idx="5"/>
          </p:cNvCxnSpPr>
          <p:nvPr/>
        </p:nvCxnSpPr>
        <p:spPr>
          <a:xfrm flipH="1" flipV="1">
            <a:off x="668232" y="5302700"/>
            <a:ext cx="224051" cy="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0"/>
            <a:endCxn id="111" idx="4"/>
          </p:cNvCxnSpPr>
          <p:nvPr/>
        </p:nvCxnSpPr>
        <p:spPr>
          <a:xfrm flipH="1" flipV="1">
            <a:off x="1087562" y="4892021"/>
            <a:ext cx="7402" cy="27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8" idx="6"/>
            <a:endCxn id="121" idx="3"/>
          </p:cNvCxnSpPr>
          <p:nvPr/>
        </p:nvCxnSpPr>
        <p:spPr>
          <a:xfrm flipV="1">
            <a:off x="1297645" y="5291601"/>
            <a:ext cx="178219" cy="7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381085" y="4317732"/>
            <a:ext cx="662483" cy="391464"/>
            <a:chOff x="1043784" y="5340485"/>
            <a:chExt cx="794896" cy="457200"/>
          </a:xfrm>
        </p:grpSpPr>
        <p:sp>
          <p:nvSpPr>
            <p:cNvPr id="127" name="Oval 126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29" name="Straight Arrow Connector 128"/>
          <p:cNvCxnSpPr>
            <a:stCxn id="121" idx="0"/>
            <a:endCxn id="127" idx="4"/>
          </p:cNvCxnSpPr>
          <p:nvPr/>
        </p:nvCxnSpPr>
        <p:spPr>
          <a:xfrm flipV="1">
            <a:off x="1619181" y="4709196"/>
            <a:ext cx="82471" cy="24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180315" y="4308584"/>
            <a:ext cx="662483" cy="461665"/>
            <a:chOff x="1050145" y="5283670"/>
            <a:chExt cx="794896" cy="539190"/>
          </a:xfrm>
        </p:grpSpPr>
        <p:sp>
          <p:nvSpPr>
            <p:cNvPr id="131" name="Oval 130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33" name="Straight Arrow Connector 132"/>
          <p:cNvCxnSpPr>
            <a:stCxn id="114" idx="0"/>
            <a:endCxn id="131" idx="4"/>
          </p:cNvCxnSpPr>
          <p:nvPr/>
        </p:nvCxnSpPr>
        <p:spPr>
          <a:xfrm flipH="1" flipV="1">
            <a:off x="495580" y="4748694"/>
            <a:ext cx="29335" cy="2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77663" y="3902097"/>
            <a:ext cx="1595916" cy="338554"/>
            <a:chOff x="490453" y="787704"/>
            <a:chExt cx="1371598" cy="381024"/>
          </a:xfrm>
        </p:grpSpPr>
        <p:sp>
          <p:nvSpPr>
            <p:cNvPr id="100" name="Rounded Rectangle 9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4" name="Down Arrow 133"/>
          <p:cNvSpPr/>
          <p:nvPr/>
        </p:nvSpPr>
        <p:spPr>
          <a:xfrm rot="16200000">
            <a:off x="3791616" y="3401002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2716894" y="3082562"/>
            <a:ext cx="1105413" cy="9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/>
          <p:cNvGrpSpPr/>
          <p:nvPr/>
        </p:nvGrpSpPr>
        <p:grpSpPr>
          <a:xfrm>
            <a:off x="2068323" y="2120041"/>
            <a:ext cx="629906" cy="3097384"/>
            <a:chOff x="6575471" y="938567"/>
            <a:chExt cx="897873" cy="2640025"/>
          </a:xfrm>
          <a:solidFill>
            <a:schemeClr val="tx1"/>
          </a:solidFill>
        </p:grpSpPr>
        <p:sp>
          <p:nvSpPr>
            <p:cNvPr id="138" name="Bent-Up Arrow 137"/>
            <p:cNvSpPr/>
            <p:nvPr/>
          </p:nvSpPr>
          <p:spPr>
            <a:xfrm flipV="1">
              <a:off x="6575471" y="938567"/>
              <a:ext cx="502878" cy="117884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Bent-Up Arrow 138"/>
            <p:cNvSpPr/>
            <p:nvPr/>
          </p:nvSpPr>
          <p:spPr>
            <a:xfrm>
              <a:off x="6575474" y="2117417"/>
              <a:ext cx="502878" cy="1461175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Right Arrow 139"/>
            <p:cNvSpPr/>
            <p:nvPr/>
          </p:nvSpPr>
          <p:spPr>
            <a:xfrm>
              <a:off x="6973643" y="1974204"/>
              <a:ext cx="499701" cy="371487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4342941" y="3656028"/>
            <a:ext cx="1906622" cy="131640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468379" y="3499623"/>
            <a:ext cx="1595916" cy="338554"/>
            <a:chOff x="490453" y="787704"/>
            <a:chExt cx="1371598" cy="381024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4468379" y="2681737"/>
            <a:ext cx="137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396098" y="2440403"/>
            <a:ext cx="1548462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5" name="Group 174"/>
          <p:cNvGrpSpPr/>
          <p:nvPr/>
        </p:nvGrpSpPr>
        <p:grpSpPr>
          <a:xfrm>
            <a:off x="4554165" y="2287896"/>
            <a:ext cx="1291932" cy="309227"/>
            <a:chOff x="490453" y="791976"/>
            <a:chExt cx="1371598" cy="356978"/>
          </a:xfrm>
        </p:grpSpPr>
        <p:sp>
          <p:nvSpPr>
            <p:cNvPr id="176" name="Rounded Rectangle 1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429894" y="4293349"/>
            <a:ext cx="1815002" cy="523220"/>
            <a:chOff x="1045088" y="1620020"/>
            <a:chExt cx="1158489" cy="818106"/>
          </a:xfrm>
        </p:grpSpPr>
        <p:sp>
          <p:nvSpPr>
            <p:cNvPr id="188" name="Rounded Rectangle 187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Q1: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498294" y="3906069"/>
            <a:ext cx="1595916" cy="338554"/>
            <a:chOff x="490453" y="787704"/>
            <a:chExt cx="1371598" cy="381024"/>
          </a:xfrm>
        </p:grpSpPr>
        <p:sp>
          <p:nvSpPr>
            <p:cNvPr id="191" name="Rounded Rectangle 1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7174399" y="1582447"/>
            <a:ext cx="1737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為什麼沒通過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160168" y="1348869"/>
            <a:ext cx="1751268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7290498" y="1196976"/>
            <a:ext cx="1493874" cy="523220"/>
            <a:chOff x="490453" y="791976"/>
            <a:chExt cx="1371598" cy="604016"/>
          </a:xfrm>
        </p:grpSpPr>
        <p:sp>
          <p:nvSpPr>
            <p:cNvPr id="199" name="Rounded Rectangle 19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0331" y="791976"/>
              <a:ext cx="1318707" cy="604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7273236" y="5821495"/>
            <a:ext cx="159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課程人數已滿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7293742" y="5666332"/>
            <a:ext cx="1548462" cy="60089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7451809" y="5513825"/>
            <a:ext cx="1291932" cy="309227"/>
            <a:chOff x="490453" y="791976"/>
            <a:chExt cx="1371598" cy="356978"/>
          </a:xfrm>
        </p:grpSpPr>
        <p:sp>
          <p:nvSpPr>
            <p:cNvPr id="204" name="Rounded Rectangle 20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6" name="Rounded Rectangle 205"/>
          <p:cNvSpPr/>
          <p:nvPr/>
        </p:nvSpPr>
        <p:spPr>
          <a:xfrm>
            <a:off x="7070421" y="2761565"/>
            <a:ext cx="1906622" cy="213893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7225325" y="2588136"/>
            <a:ext cx="1595916" cy="338554"/>
            <a:chOff x="490453" y="787704"/>
            <a:chExt cx="1371598" cy="381024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215581" y="3008125"/>
            <a:ext cx="1595916" cy="338554"/>
            <a:chOff x="490453" y="787704"/>
            <a:chExt cx="1371598" cy="381024"/>
          </a:xfrm>
        </p:grpSpPr>
        <p:sp>
          <p:nvSpPr>
            <p:cNvPr id="214" name="Rounded Rectangle 2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142211" y="4064804"/>
            <a:ext cx="1815002" cy="312334"/>
            <a:chOff x="1045088" y="1620020"/>
            <a:chExt cx="1158489" cy="488365"/>
          </a:xfrm>
        </p:grpSpPr>
        <p:sp>
          <p:nvSpPr>
            <p:cNvPr id="236" name="Rounded Rectangle 235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154586" y="4470195"/>
            <a:ext cx="1815002" cy="312334"/>
            <a:chOff x="1045088" y="1620020"/>
            <a:chExt cx="1158489" cy="488365"/>
          </a:xfrm>
        </p:grpSpPr>
        <p:sp>
          <p:nvSpPr>
            <p:cNvPr id="252" name="Rounded Rectangle 251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9926459" y="1390210"/>
            <a:ext cx="1743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還有沒有其他的課程可以選</a:t>
            </a:r>
            <a:endParaRPr lang="zh-TW" altLang="zh-TW" sz="1600" kern="150" dirty="0">
              <a:latin typeface="Times New Roman" panose="02020603050405020304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9926459" y="1301363"/>
            <a:ext cx="1751268" cy="64531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049440" y="1140923"/>
            <a:ext cx="1501222" cy="307777"/>
            <a:chOff x="483706" y="791976"/>
            <a:chExt cx="1378345" cy="355304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83706" y="791976"/>
              <a:ext cx="1375333" cy="355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59" name="Rectangle 258"/>
          <p:cNvSpPr/>
          <p:nvPr/>
        </p:nvSpPr>
        <p:spPr>
          <a:xfrm>
            <a:off x="9636271" y="5717974"/>
            <a:ext cx="239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根</a:t>
            </a:r>
            <a:r>
              <a:rPr lang="zh-TW" altLang="en-US" sz="14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據目前的資料，可能無法回答這問題，詳情請洽系辦</a:t>
            </a:r>
            <a:endParaRPr lang="zh-TW" altLang="zh-TW" sz="1400" kern="150" dirty="0">
              <a:latin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745545" y="5580199"/>
            <a:ext cx="2179755" cy="66538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241301" y="5446014"/>
            <a:ext cx="1291932" cy="309227"/>
            <a:chOff x="490453" y="791976"/>
            <a:chExt cx="1371598" cy="35697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4" name="Rounded Rectangle 263"/>
          <p:cNvSpPr/>
          <p:nvPr/>
        </p:nvSpPr>
        <p:spPr>
          <a:xfrm>
            <a:off x="9880378" y="2432743"/>
            <a:ext cx="1906622" cy="274027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10026506" y="2169633"/>
            <a:ext cx="1595916" cy="314761"/>
            <a:chOff x="490453" y="737784"/>
            <a:chExt cx="1371598" cy="409372"/>
          </a:xfrm>
        </p:grpSpPr>
        <p:sp>
          <p:nvSpPr>
            <p:cNvPr id="266" name="Rounded Rectangle 2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56954" y="73778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9973579" y="4600874"/>
            <a:ext cx="1815002" cy="523220"/>
            <a:chOff x="1045088" y="1620020"/>
            <a:chExt cx="1158489" cy="818106"/>
          </a:xfrm>
        </p:grpSpPr>
        <p:sp>
          <p:nvSpPr>
            <p:cNvPr id="269" name="Rounded Rectangle 268"/>
            <p:cNvSpPr/>
            <p:nvPr/>
          </p:nvSpPr>
          <p:spPr>
            <a:xfrm>
              <a:off x="1045088" y="1635703"/>
              <a:ext cx="1108953" cy="786324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Q3: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還有沒有其他的課程可以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選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9984567" y="4235612"/>
            <a:ext cx="1815002" cy="312334"/>
            <a:chOff x="1045088" y="1620020"/>
            <a:chExt cx="1158489" cy="488365"/>
          </a:xfrm>
        </p:grpSpPr>
        <p:sp>
          <p:nvSpPr>
            <p:cNvPr id="275" name="Rounded Rectangle 274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A2: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課程人數已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滿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87" name="Rounded Rectangle 286"/>
          <p:cNvSpPr/>
          <p:nvPr/>
        </p:nvSpPr>
        <p:spPr>
          <a:xfrm>
            <a:off x="9562265" y="941485"/>
            <a:ext cx="2472309" cy="55609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8" name="Group 287"/>
          <p:cNvGrpSpPr/>
          <p:nvPr/>
        </p:nvGrpSpPr>
        <p:grpSpPr>
          <a:xfrm>
            <a:off x="9696934" y="745623"/>
            <a:ext cx="1685888" cy="338554"/>
            <a:chOff x="490453" y="787704"/>
            <a:chExt cx="1371598" cy="381024"/>
          </a:xfrm>
        </p:grpSpPr>
        <p:sp>
          <p:nvSpPr>
            <p:cNvPr id="289" name="Rounded Rectangle 28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刪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除過去的對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1" name="Down Arrow 290"/>
          <p:cNvSpPr/>
          <p:nvPr/>
        </p:nvSpPr>
        <p:spPr>
          <a:xfrm>
            <a:off x="10734010" y="5180984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2" name="Down Arrow 291"/>
          <p:cNvSpPr/>
          <p:nvPr/>
        </p:nvSpPr>
        <p:spPr>
          <a:xfrm>
            <a:off x="10693375" y="1952206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3" name="Rounded Rectangle 292"/>
          <p:cNvSpPr/>
          <p:nvPr/>
        </p:nvSpPr>
        <p:spPr>
          <a:xfrm>
            <a:off x="6777387" y="957286"/>
            <a:ext cx="2472309" cy="55451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4" name="Group 293"/>
          <p:cNvGrpSpPr/>
          <p:nvPr/>
        </p:nvGrpSpPr>
        <p:grpSpPr>
          <a:xfrm>
            <a:off x="6935643" y="759383"/>
            <a:ext cx="1169201" cy="338554"/>
            <a:chOff x="490453" y="787704"/>
            <a:chExt cx="1371598" cy="381024"/>
          </a:xfrm>
        </p:grpSpPr>
        <p:sp>
          <p:nvSpPr>
            <p:cNvPr id="295" name="Rounded Rectangle 29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7" name="Down Arrow 296"/>
          <p:cNvSpPr/>
          <p:nvPr/>
        </p:nvSpPr>
        <p:spPr>
          <a:xfrm>
            <a:off x="7853571" y="2128538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8" name="Down Arrow 297"/>
          <p:cNvSpPr/>
          <p:nvPr/>
        </p:nvSpPr>
        <p:spPr>
          <a:xfrm>
            <a:off x="7853571" y="5006046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9" name="Rounded Rectangle 298"/>
          <p:cNvSpPr/>
          <p:nvPr/>
        </p:nvSpPr>
        <p:spPr>
          <a:xfrm>
            <a:off x="4184239" y="1987888"/>
            <a:ext cx="2238883" cy="311639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4342941" y="1781487"/>
            <a:ext cx="1169201" cy="338554"/>
            <a:chOff x="490453" y="787704"/>
            <a:chExt cx="1371598" cy="381024"/>
          </a:xfrm>
        </p:grpSpPr>
        <p:sp>
          <p:nvSpPr>
            <p:cNvPr id="301" name="Rounded Rectangle 3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303" name="Down Arrow 302"/>
          <p:cNvSpPr/>
          <p:nvPr/>
        </p:nvSpPr>
        <p:spPr>
          <a:xfrm rot="16200000">
            <a:off x="6433104" y="341529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4" name="Down Arrow 303"/>
          <p:cNvSpPr/>
          <p:nvPr/>
        </p:nvSpPr>
        <p:spPr>
          <a:xfrm rot="16200000">
            <a:off x="9220754" y="343527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7146477" y="3436035"/>
            <a:ext cx="1815002" cy="523220"/>
            <a:chOff x="1045088" y="1620020"/>
            <a:chExt cx="1158489" cy="818106"/>
          </a:xfrm>
        </p:grpSpPr>
        <p:sp>
          <p:nvSpPr>
            <p:cNvPr id="143" name="Rounded Rectangle 142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056789" y="2571352"/>
            <a:ext cx="1595916" cy="338554"/>
            <a:chOff x="490453" y="787704"/>
            <a:chExt cx="1371598" cy="381024"/>
          </a:xfrm>
        </p:grpSpPr>
        <p:sp>
          <p:nvSpPr>
            <p:cNvPr id="158" name="Rounded Rectangle 15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983218" y="3504361"/>
            <a:ext cx="1815002" cy="312334"/>
            <a:chOff x="1045088" y="1620020"/>
            <a:chExt cx="1158489" cy="488365"/>
          </a:xfrm>
        </p:grpSpPr>
        <p:sp>
          <p:nvSpPr>
            <p:cNvPr id="161" name="Rounded Rectangle 160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978380" y="3872265"/>
            <a:ext cx="1815002" cy="312334"/>
            <a:chOff x="1045088" y="1620020"/>
            <a:chExt cx="1158489" cy="488365"/>
          </a:xfrm>
        </p:grpSpPr>
        <p:sp>
          <p:nvSpPr>
            <p:cNvPr id="164" name="Rounded Rectangle 163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90279" y="2920801"/>
            <a:ext cx="1815002" cy="523220"/>
            <a:chOff x="1045088" y="1620020"/>
            <a:chExt cx="1158489" cy="818106"/>
          </a:xfrm>
        </p:grpSpPr>
        <p:sp>
          <p:nvSpPr>
            <p:cNvPr id="167" name="Rounded Rectangle 166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sp>
        <p:nvSpPr>
          <p:cNvPr id="4" name="Rectangle 3"/>
          <p:cNvSpPr/>
          <p:nvPr/>
        </p:nvSpPr>
        <p:spPr>
          <a:xfrm rot="3895234">
            <a:off x="10787467" y="2405825"/>
            <a:ext cx="143018" cy="1910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412933" y="5491141"/>
            <a:ext cx="489399" cy="391464"/>
            <a:chOff x="1212767" y="5340485"/>
            <a:chExt cx="587217" cy="457200"/>
          </a:xfrm>
        </p:grpSpPr>
        <p:sp>
          <p:nvSpPr>
            <p:cNvPr id="146" name="Oval 14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212767" y="5398211"/>
              <a:ext cx="587217" cy="323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原因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48" name="Straight Arrow Connector 147"/>
          <p:cNvCxnSpPr>
            <a:stCxn id="108" idx="5"/>
            <a:endCxn id="146" idx="2"/>
          </p:cNvCxnSpPr>
          <p:nvPr/>
        </p:nvCxnSpPr>
        <p:spPr>
          <a:xfrm>
            <a:off x="1238281" y="5503119"/>
            <a:ext cx="209740" cy="18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1240578" y="6004512"/>
            <a:ext cx="662483" cy="461664"/>
            <a:chOff x="1016273" y="5285414"/>
            <a:chExt cx="794896" cy="539189"/>
          </a:xfrm>
        </p:grpSpPr>
        <p:sp>
          <p:nvSpPr>
            <p:cNvPr id="150" name="Oval 149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16273" y="5285414"/>
              <a:ext cx="794896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人數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已滿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2" name="Straight Arrow Connector 151"/>
          <p:cNvCxnSpPr>
            <a:stCxn id="146" idx="4"/>
            <a:endCxn id="150" idx="0"/>
          </p:cNvCxnSpPr>
          <p:nvPr/>
        </p:nvCxnSpPr>
        <p:spPr>
          <a:xfrm flipH="1">
            <a:off x="1584073" y="5882605"/>
            <a:ext cx="66629" cy="1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297317" y="5494498"/>
            <a:ext cx="489399" cy="391464"/>
            <a:chOff x="1212768" y="5340485"/>
            <a:chExt cx="587217" cy="457200"/>
          </a:xfrm>
        </p:grpSpPr>
        <p:sp>
          <p:nvSpPr>
            <p:cNvPr id="178" name="Oval 17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212768" y="5403306"/>
              <a:ext cx="587217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</a:p>
          </p:txBody>
        </p:sp>
      </p:grpSp>
      <p:cxnSp>
        <p:nvCxnSpPr>
          <p:cNvPr id="181" name="Straight Arrow Connector 180"/>
          <p:cNvCxnSpPr>
            <a:stCxn id="108" idx="3"/>
            <a:endCxn id="178" idx="7"/>
          </p:cNvCxnSpPr>
          <p:nvPr/>
        </p:nvCxnSpPr>
        <p:spPr>
          <a:xfrm flipH="1">
            <a:off x="678402" y="5503119"/>
            <a:ext cx="273245" cy="4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269484" y="6011268"/>
            <a:ext cx="662483" cy="461665"/>
            <a:chOff x="1016273" y="5285414"/>
            <a:chExt cx="794896" cy="539191"/>
          </a:xfrm>
        </p:grpSpPr>
        <p:sp>
          <p:nvSpPr>
            <p:cNvPr id="183" name="Oval 18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016273" y="5285414"/>
              <a:ext cx="794896" cy="539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資訊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管理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5" name="Straight Arrow Connector 184"/>
          <p:cNvCxnSpPr>
            <a:stCxn id="178" idx="4"/>
            <a:endCxn id="183" idx="0"/>
          </p:cNvCxnSpPr>
          <p:nvPr/>
        </p:nvCxnSpPr>
        <p:spPr>
          <a:xfrm>
            <a:off x="535085" y="5885962"/>
            <a:ext cx="77894" cy="17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168387" y="883468"/>
            <a:ext cx="1906622" cy="2950696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06415" y="726456"/>
            <a:ext cx="1595917" cy="338554"/>
            <a:chOff x="490453" y="787704"/>
            <a:chExt cx="1371599" cy="381024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題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097387" y="-46061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863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有自定义表格手写体文字识别OCR的产品吗？_问答-阿里云开发者社区">
            <a:extLst>
              <a:ext uri="{FF2B5EF4-FFF2-40B4-BE49-F238E27FC236}">
                <a16:creationId xmlns:a16="http://schemas.microsoft.com/office/drawing/2014/main" id="{666FDA4E-C8D2-40E9-B726-544D806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0" y="1201285"/>
            <a:ext cx="6145906" cy="29311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8508417" y="1341401"/>
            <a:ext cx="171079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8544864" y="1698979"/>
            <a:ext cx="1649723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8544864" y="2085598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8544864" y="2443764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8544864" y="2787227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4513913" y="3157124"/>
            <a:ext cx="5680673" cy="879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7529695" y="1341401"/>
            <a:ext cx="9273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7538175" y="1698979"/>
            <a:ext cx="894200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7538175" y="2085598"/>
            <a:ext cx="894200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7538175" y="2443764"/>
            <a:ext cx="8942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7538175" y="2787227"/>
            <a:ext cx="894200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396626" y="1337162"/>
            <a:ext cx="1983317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544341" y="1686393"/>
            <a:ext cx="1912522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4417905" y="1337162"/>
            <a:ext cx="1075018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26384" y="1694740"/>
            <a:ext cx="1005467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807140" y="2093897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807140" y="2452063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807140" y="2795526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4893013" y="2093896"/>
            <a:ext cx="857882" cy="3345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4893013" y="2452063"/>
            <a:ext cx="857882" cy="318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4893013" y="2795526"/>
            <a:ext cx="857882" cy="2661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52681" y="2120075"/>
            <a:ext cx="327844" cy="905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F5B97-ED3D-4D2C-AC56-37E3A00C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9" y="858089"/>
            <a:ext cx="4024033" cy="5141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2382604" y="102025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2382604" y="1270388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2382604" y="1520520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2382603" y="177227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2382603" y="2059509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2382604" y="2346741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2382605" y="2856127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3082628" y="2856128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4186358" y="2346741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4499597" y="2346741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4506144" y="2856127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4885693" y="2346741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5274188" y="1082309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4885693" y="261051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4886116" y="2856127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4875659" y="309753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5386736" y="258537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5375582" y="283993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5375582" y="3086636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5386737" y="2330828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093996" y="102025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093996" y="1270388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093996" y="1520520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093995" y="177227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093995" y="2059509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684307" y="1285190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684307" y="1535322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684306" y="1787078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499597" y="1285190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495366" y="1535322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491129" y="1787078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727219" y="101276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123206" y="99918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495019" y="1012759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891006" y="999186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082628" y="2349678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961873" y="0"/>
            <a:ext cx="897979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69268" y="3621642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318514" y="408887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318514" y="4339009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318514" y="4589141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318513" y="484089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318513" y="5128130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318514" y="5415362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3318515" y="5924748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4018538" y="5924749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5122268" y="5415362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5435507" y="5415362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5442054" y="5924748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5821603" y="541536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6210098" y="4150930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5821603" y="567913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5822026" y="5924748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5811569" y="616615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6322646" y="565400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6311492" y="5908551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6311492" y="6155257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6322647" y="539944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029906" y="408887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029906" y="4339009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029906" y="4589141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029905" y="484089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4029905" y="5128130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620217" y="4353811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620217" y="4603943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620216" y="4855699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5435507" y="4353811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5431276" y="4603943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5427039" y="4855699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663129" y="4081381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059116" y="4067808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430929" y="408138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826916" y="406780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4018538" y="5418299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74270" y="185043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6407243" y="434648"/>
            <a:ext cx="171079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6443690" y="792226"/>
            <a:ext cx="1649723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6443690" y="1178845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6443690" y="1537011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6443690" y="1880474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412739" y="2250371"/>
            <a:ext cx="5680673" cy="879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428521" y="434648"/>
            <a:ext cx="9273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437001" y="792226"/>
            <a:ext cx="894200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437001" y="1178845"/>
            <a:ext cx="894200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437001" y="1537011"/>
            <a:ext cx="8942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437001" y="1880474"/>
            <a:ext cx="894200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3385228" y="430410"/>
            <a:ext cx="1961637" cy="279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3443167" y="779640"/>
            <a:ext cx="1912522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2316731" y="430410"/>
            <a:ext cx="1013946" cy="2607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25210" y="787987"/>
            <a:ext cx="1005467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3705966" y="1187144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3705966" y="1545310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3705966" y="1888773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2791839" y="1187143"/>
            <a:ext cx="857882" cy="3345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2791839" y="1545310"/>
            <a:ext cx="857882" cy="318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2791839" y="1888773"/>
            <a:ext cx="857882" cy="2661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51507" y="1213322"/>
            <a:ext cx="327844" cy="9059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613977"/>
            <a:ext cx="4907280" cy="2575560"/>
          </a:xfrm>
          <a:prstGeom prst="rect">
            <a:avLst/>
          </a:prstGeom>
        </p:spPr>
      </p:pic>
      <p:pic>
        <p:nvPicPr>
          <p:cNvPr id="87" name="Picture 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3501390"/>
            <a:ext cx="49072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2939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4018" y="2139414"/>
            <a:ext cx="2312451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找出錯誤文字欄位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19847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77913" y="2703289"/>
            <a:ext cx="1590489" cy="285493"/>
            <a:chOff x="490453" y="791976"/>
            <a:chExt cx="1371598" cy="355180"/>
          </a:xfrm>
        </p:grpSpPr>
        <p:sp>
          <p:nvSpPr>
            <p:cNvPr id="18" name="Rounded Rectangle 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17091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9895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7961" y="3394852"/>
            <a:ext cx="1590489" cy="306227"/>
            <a:chOff x="490453" y="791976"/>
            <a:chExt cx="1371598" cy="355180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5978" y="4331387"/>
            <a:ext cx="546860" cy="413548"/>
            <a:chOff x="1162185" y="5314693"/>
            <a:chExt cx="656163" cy="482992"/>
          </a:xfrm>
        </p:grpSpPr>
        <p:sp>
          <p:nvSpPr>
            <p:cNvPr id="8" name="Oval 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0499" y="3729199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9895" y="388816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21163" y="3879769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6" name="Straight Arrow Connector 25"/>
          <p:cNvCxnSpPr>
            <a:stCxn id="8" idx="2"/>
            <a:endCxn id="33" idx="5"/>
          </p:cNvCxnSpPr>
          <p:nvPr/>
        </p:nvCxnSpPr>
        <p:spPr>
          <a:xfrm flipH="1" flipV="1">
            <a:off x="1126643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0"/>
            <a:endCxn id="30" idx="4"/>
          </p:cNvCxnSpPr>
          <p:nvPr/>
        </p:nvCxnSpPr>
        <p:spPr>
          <a:xfrm flipV="1">
            <a:off x="1619408" y="4120663"/>
            <a:ext cx="27489" cy="2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6" idx="3"/>
          </p:cNvCxnSpPr>
          <p:nvPr/>
        </p:nvCxnSpPr>
        <p:spPr>
          <a:xfrm flipV="1">
            <a:off x="1828584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8108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Down Arrow 54"/>
          <p:cNvSpPr/>
          <p:nvPr/>
        </p:nvSpPr>
        <p:spPr>
          <a:xfrm>
            <a:off x="1470243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45070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661401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7300" y="6008719"/>
            <a:ext cx="1590489" cy="307777"/>
            <a:chOff x="490453" y="747126"/>
            <a:chExt cx="1371598" cy="411338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1463293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07772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443924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515003" y="2139414"/>
            <a:ext cx="2312451" cy="355180"/>
            <a:chOff x="490453" y="791976"/>
            <a:chExt cx="1371598" cy="355180"/>
          </a:xfrm>
        </p:grpSpPr>
        <p:sp>
          <p:nvSpPr>
            <p:cNvPr id="65" name="Rounded Rectangle 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3920832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Group 67"/>
          <p:cNvGrpSpPr/>
          <p:nvPr/>
        </p:nvGrpSpPr>
        <p:grpSpPr>
          <a:xfrm>
            <a:off x="4078898" y="2703289"/>
            <a:ext cx="1590489" cy="285493"/>
            <a:chOff x="490453" y="791976"/>
            <a:chExt cx="1371598" cy="355180"/>
          </a:xfrm>
        </p:grpSpPr>
        <p:sp>
          <p:nvSpPr>
            <p:cNvPr id="69" name="Rounded Rectangle 6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18076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10880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068946" y="3394852"/>
            <a:ext cx="1590489" cy="306227"/>
            <a:chOff x="490453" y="791976"/>
            <a:chExt cx="1371598" cy="355180"/>
          </a:xfrm>
        </p:grpSpPr>
        <p:sp>
          <p:nvSpPr>
            <p:cNvPr id="74" name="Rounded Rectangle 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571484" y="4353467"/>
            <a:ext cx="546860" cy="391464"/>
            <a:chOff x="1191607" y="5340485"/>
            <a:chExt cx="656163" cy="457200"/>
          </a:xfrm>
        </p:grpSpPr>
        <p:sp>
          <p:nvSpPr>
            <p:cNvPr id="77" name="Oval 7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6514" y="3687998"/>
            <a:ext cx="546860" cy="461665"/>
            <a:chOff x="1160454" y="5292371"/>
            <a:chExt cx="656163" cy="539190"/>
          </a:xfrm>
        </p:grpSpPr>
        <p:sp>
          <p:nvSpPr>
            <p:cNvPr id="80" name="Oval 7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10880" y="3853062"/>
            <a:ext cx="546860" cy="461665"/>
            <a:chOff x="1169977" y="5299490"/>
            <a:chExt cx="656163" cy="539190"/>
          </a:xfrm>
        </p:grpSpPr>
        <p:sp>
          <p:nvSpPr>
            <p:cNvPr id="83" name="Oval 8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215813" y="3835031"/>
            <a:ext cx="546860" cy="461665"/>
            <a:chOff x="1174916" y="5288240"/>
            <a:chExt cx="656163" cy="539190"/>
          </a:xfrm>
        </p:grpSpPr>
        <p:sp>
          <p:nvSpPr>
            <p:cNvPr id="86" name="Oval 8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88" name="Straight Arrow Connector 87"/>
          <p:cNvCxnSpPr>
            <a:stCxn id="77" idx="2"/>
            <a:endCxn id="83" idx="5"/>
          </p:cNvCxnSpPr>
          <p:nvPr/>
        </p:nvCxnSpPr>
        <p:spPr>
          <a:xfrm flipH="1" flipV="1">
            <a:off x="4327628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0"/>
            <a:endCxn id="80" idx="4"/>
          </p:cNvCxnSpPr>
          <p:nvPr/>
        </p:nvCxnSpPr>
        <p:spPr>
          <a:xfrm flipV="1">
            <a:off x="4826888" y="412066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6" idx="3"/>
          </p:cNvCxnSpPr>
          <p:nvPr/>
        </p:nvCxnSpPr>
        <p:spPr>
          <a:xfrm flipV="1">
            <a:off x="5029569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3599093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Down Arrow 91"/>
          <p:cNvSpPr/>
          <p:nvPr/>
        </p:nvSpPr>
        <p:spPr>
          <a:xfrm>
            <a:off x="4671228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046055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/>
          <p:cNvSpPr/>
          <p:nvPr/>
        </p:nvSpPr>
        <p:spPr>
          <a:xfrm>
            <a:off x="3862386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08285" y="6008719"/>
            <a:ext cx="1590489" cy="307777"/>
            <a:chOff x="490453" y="747126"/>
            <a:chExt cx="1371598" cy="411338"/>
          </a:xfrm>
        </p:grpSpPr>
        <p:sp>
          <p:nvSpPr>
            <p:cNvPr id="96" name="Rounded Rectangle 9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>
            <a:off x="4664278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08757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3" name="Down Arrow 102"/>
          <p:cNvSpPr/>
          <p:nvPr/>
        </p:nvSpPr>
        <p:spPr>
          <a:xfrm rot="16200000">
            <a:off x="3190254" y="4398422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Rounded Rectangle 99"/>
          <p:cNvSpPr/>
          <p:nvPr/>
        </p:nvSpPr>
        <p:spPr>
          <a:xfrm>
            <a:off x="7570978" y="2363577"/>
            <a:ext cx="239385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Down Arrow 100"/>
          <p:cNvSpPr/>
          <p:nvPr/>
        </p:nvSpPr>
        <p:spPr>
          <a:xfrm>
            <a:off x="8541403" y="4421287"/>
            <a:ext cx="376100" cy="76313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7823385" y="5457495"/>
            <a:ext cx="1906622" cy="64117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969284" y="5270823"/>
            <a:ext cx="1590489" cy="307777"/>
            <a:chOff x="490453" y="747126"/>
            <a:chExt cx="1371598" cy="411338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092809" y="5612158"/>
            <a:ext cx="14362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442768" y="46219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辨識正確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636627" y="2139414"/>
            <a:ext cx="1601175" cy="355180"/>
            <a:chOff x="490453" y="791976"/>
            <a:chExt cx="1371598" cy="355180"/>
          </a:xfrm>
        </p:grpSpPr>
        <p:sp>
          <p:nvSpPr>
            <p:cNvPr id="110" name="Rounded Rectangle 10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文件辨識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Down Arrow 111"/>
          <p:cNvSpPr/>
          <p:nvPr/>
        </p:nvSpPr>
        <p:spPr>
          <a:xfrm rot="16200000">
            <a:off x="10699899" y="4393084"/>
            <a:ext cx="376100" cy="4927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576987" y="4866848"/>
            <a:ext cx="6151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誤</a:t>
            </a:r>
          </a:p>
        </p:txBody>
      </p:sp>
    </p:spTree>
    <p:extLst>
      <p:ext uri="{BB962C8B-B14F-4D97-AF65-F5344CB8AC3E}">
        <p14:creationId xmlns:p14="http://schemas.microsoft.com/office/powerpoint/2010/main" val="185557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60874" y="243863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831953" y="2211399"/>
            <a:ext cx="2312451" cy="355180"/>
            <a:chOff x="490453" y="791976"/>
            <a:chExt cx="1371598" cy="355180"/>
          </a:xfrm>
        </p:grpSpPr>
        <p:sp>
          <p:nvSpPr>
            <p:cNvPr id="6" name="Rounded Rectangle 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954970" y="30447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113036" y="194179"/>
            <a:ext cx="1590489" cy="285493"/>
            <a:chOff x="490453" y="791976"/>
            <a:chExt cx="1371598" cy="355180"/>
          </a:xfrm>
        </p:grpSpPr>
        <p:sp>
          <p:nvSpPr>
            <p:cNvPr id="10" name="Rounded Rectangle 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52214" y="46083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45018" y="99604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03084" y="885742"/>
            <a:ext cx="1590489" cy="306227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605622" y="1844357"/>
            <a:ext cx="546860" cy="391464"/>
            <a:chOff x="1191607" y="5340485"/>
            <a:chExt cx="656163" cy="457200"/>
          </a:xfrm>
        </p:grpSpPr>
        <p:sp>
          <p:nvSpPr>
            <p:cNvPr id="18" name="Oval 1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00652" y="1178888"/>
            <a:ext cx="546860" cy="461665"/>
            <a:chOff x="1160454" y="5292371"/>
            <a:chExt cx="656163" cy="539190"/>
          </a:xfrm>
        </p:grpSpPr>
        <p:sp>
          <p:nvSpPr>
            <p:cNvPr id="21" name="Oval 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45018" y="1343952"/>
            <a:ext cx="546860" cy="461665"/>
            <a:chOff x="1169977" y="5299490"/>
            <a:chExt cx="656163" cy="539190"/>
          </a:xfrm>
        </p:grpSpPr>
        <p:sp>
          <p:nvSpPr>
            <p:cNvPr id="24" name="Oval 2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49951" y="1325921"/>
            <a:ext cx="546860" cy="461665"/>
            <a:chOff x="1174916" y="5288240"/>
            <a:chExt cx="656163" cy="539190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9" name="Straight Arrow Connector 28"/>
          <p:cNvCxnSpPr>
            <a:stCxn id="18" idx="2"/>
            <a:endCxn id="24" idx="5"/>
          </p:cNvCxnSpPr>
          <p:nvPr/>
        </p:nvCxnSpPr>
        <p:spPr>
          <a:xfrm flipH="1" flipV="1">
            <a:off x="10361766" y="171319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0"/>
            <a:endCxn id="21" idx="4"/>
          </p:cNvCxnSpPr>
          <p:nvPr/>
        </p:nvCxnSpPr>
        <p:spPr>
          <a:xfrm flipV="1">
            <a:off x="10861026" y="161155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6"/>
            <a:endCxn id="27" idx="3"/>
          </p:cNvCxnSpPr>
          <p:nvPr/>
        </p:nvCxnSpPr>
        <p:spPr>
          <a:xfrm flipV="1">
            <a:off x="11063707" y="170479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93581" y="2629010"/>
            <a:ext cx="2251348" cy="1749167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Down Arrow 32"/>
          <p:cNvSpPr/>
          <p:nvPr/>
        </p:nvSpPr>
        <p:spPr>
          <a:xfrm>
            <a:off x="8100720" y="440066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377693" y="4737670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8015709" y="6137812"/>
            <a:ext cx="1533932" cy="44440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083786" y="5959422"/>
            <a:ext cx="1405006" cy="307777"/>
            <a:chOff x="490453" y="747126"/>
            <a:chExt cx="1371598" cy="411338"/>
          </a:xfrm>
        </p:grpSpPr>
        <p:sp>
          <p:nvSpPr>
            <p:cNvPr id="37" name="Rounded Rectangle 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 rot="20543783">
            <a:off x="8568573" y="5245555"/>
            <a:ext cx="272094" cy="75585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377" y="625361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6456402" y="447040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19147" y="396786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953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6032" y="2166310"/>
            <a:ext cx="2312451" cy="355180"/>
            <a:chOff x="490453" y="791976"/>
            <a:chExt cx="1371598" cy="355180"/>
          </a:xfrm>
        </p:grpSpPr>
        <p:sp>
          <p:nvSpPr>
            <p:cNvPr id="45" name="Rounded Rectangle 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336898" y="2773804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29927" y="2624388"/>
            <a:ext cx="1590489" cy="307777"/>
            <a:chOff x="490453" y="773172"/>
            <a:chExt cx="1371598" cy="382903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5724" y="2882096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1909" y="3804145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19975" y="3651639"/>
            <a:ext cx="1590489" cy="306227"/>
            <a:chOff x="490453" y="791976"/>
            <a:chExt cx="1371598" cy="355180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3617" y="4482964"/>
            <a:ext cx="546860" cy="413548"/>
            <a:chOff x="1162185" y="5314693"/>
            <a:chExt cx="656163" cy="482992"/>
          </a:xfrm>
        </p:grpSpPr>
        <p:sp>
          <p:nvSpPr>
            <p:cNvPr id="57" name="Oval 5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3502" y="3998850"/>
            <a:ext cx="546860" cy="391464"/>
            <a:chOff x="1166417" y="5340485"/>
            <a:chExt cx="656163" cy="457200"/>
          </a:xfrm>
        </p:grpSpPr>
        <p:sp>
          <p:nvSpPr>
            <p:cNvPr id="60" name="Oval 5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1779" y="4212717"/>
            <a:ext cx="546860" cy="391464"/>
            <a:chOff x="1169977" y="5340485"/>
            <a:chExt cx="656163" cy="457200"/>
          </a:xfrm>
        </p:grpSpPr>
        <p:sp>
          <p:nvSpPr>
            <p:cNvPr id="63" name="Oval 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40200" y="4217059"/>
            <a:ext cx="546860" cy="391464"/>
            <a:chOff x="1182517" y="5340485"/>
            <a:chExt cx="656163" cy="457200"/>
          </a:xfrm>
        </p:grpSpPr>
        <p:sp>
          <p:nvSpPr>
            <p:cNvPr id="66" name="Oval 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68" name="Straight Arrow Connector 67"/>
          <p:cNvCxnSpPr>
            <a:stCxn id="57" idx="2"/>
            <a:endCxn id="63" idx="5"/>
          </p:cNvCxnSpPr>
          <p:nvPr/>
        </p:nvCxnSpPr>
        <p:spPr>
          <a:xfrm flipH="1" flipV="1">
            <a:off x="998527" y="454685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0"/>
            <a:endCxn id="60" idx="4"/>
          </p:cNvCxnSpPr>
          <p:nvPr/>
        </p:nvCxnSpPr>
        <p:spPr>
          <a:xfrm flipH="1" flipV="1">
            <a:off x="1479900" y="4390314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7" idx="6"/>
            <a:endCxn id="66" idx="3"/>
          </p:cNvCxnSpPr>
          <p:nvPr/>
        </p:nvCxnSpPr>
        <p:spPr>
          <a:xfrm flipV="1">
            <a:off x="1696223" y="455119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250121" y="2579455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Down Arrow 71"/>
          <p:cNvSpPr/>
          <p:nvPr/>
        </p:nvSpPr>
        <p:spPr>
          <a:xfrm>
            <a:off x="1322257" y="4959897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95883" y="5274942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513415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659314" y="6035615"/>
            <a:ext cx="1590489" cy="307777"/>
            <a:chOff x="490453" y="747126"/>
            <a:chExt cx="1371598" cy="411338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78" name="Down Arrow 77"/>
          <p:cNvSpPr/>
          <p:nvPr/>
        </p:nvSpPr>
        <p:spPr>
          <a:xfrm>
            <a:off x="1315307" y="5821884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59786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3295938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367017" y="2166310"/>
            <a:ext cx="2312451" cy="355180"/>
            <a:chOff x="490453" y="791976"/>
            <a:chExt cx="1371598" cy="355180"/>
          </a:xfrm>
        </p:grpSpPr>
        <p:sp>
          <p:nvSpPr>
            <p:cNvPr id="82" name="Rounded Rectangle 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3762894" y="3717598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20960" y="3574146"/>
            <a:ext cx="1590489" cy="306227"/>
            <a:chOff x="490453" y="791976"/>
            <a:chExt cx="1371598" cy="355180"/>
          </a:xfrm>
        </p:grpSpPr>
        <p:sp>
          <p:nvSpPr>
            <p:cNvPr id="86" name="Rounded Rectangle 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423498" y="4481966"/>
            <a:ext cx="546860" cy="391464"/>
            <a:chOff x="1191607" y="5340485"/>
            <a:chExt cx="656163" cy="457200"/>
          </a:xfrm>
        </p:grpSpPr>
        <p:sp>
          <p:nvSpPr>
            <p:cNvPr id="89" name="Oval 8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94281" y="3936218"/>
            <a:ext cx="546860" cy="461665"/>
            <a:chOff x="1160454" y="5292371"/>
            <a:chExt cx="656163" cy="539190"/>
          </a:xfrm>
        </p:grpSpPr>
        <p:sp>
          <p:nvSpPr>
            <p:cNvPr id="92" name="Oval 9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21809" y="4168894"/>
            <a:ext cx="546860" cy="461665"/>
            <a:chOff x="1169977" y="5299490"/>
            <a:chExt cx="656163" cy="539190"/>
          </a:xfrm>
        </p:grpSpPr>
        <p:sp>
          <p:nvSpPr>
            <p:cNvPr id="95" name="Oval 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31898" y="4237353"/>
            <a:ext cx="546860" cy="461665"/>
            <a:chOff x="1174916" y="5288240"/>
            <a:chExt cx="656163" cy="539190"/>
          </a:xfrm>
        </p:grpSpPr>
        <p:sp>
          <p:nvSpPr>
            <p:cNvPr id="98" name="Oval 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0" name="Straight Arrow Connector 99"/>
          <p:cNvCxnSpPr>
            <a:stCxn id="89" idx="2"/>
            <a:endCxn id="95" idx="5"/>
          </p:cNvCxnSpPr>
          <p:nvPr/>
        </p:nvCxnSpPr>
        <p:spPr>
          <a:xfrm flipH="1" flipV="1">
            <a:off x="4238557" y="4538130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0"/>
            <a:endCxn id="92" idx="4"/>
          </p:cNvCxnSpPr>
          <p:nvPr/>
        </p:nvCxnSpPr>
        <p:spPr>
          <a:xfrm flipH="1" flipV="1">
            <a:off x="4675649" y="4368878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6"/>
            <a:endCxn id="98" idx="3"/>
          </p:cNvCxnSpPr>
          <p:nvPr/>
        </p:nvCxnSpPr>
        <p:spPr>
          <a:xfrm flipV="1">
            <a:off x="4881583" y="4616221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451106" y="2579455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Down Arrow 103"/>
          <p:cNvSpPr/>
          <p:nvPr/>
        </p:nvSpPr>
        <p:spPr>
          <a:xfrm>
            <a:off x="4523242" y="492197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898069" y="5267156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/>
          <p:cNvSpPr/>
          <p:nvPr/>
        </p:nvSpPr>
        <p:spPr>
          <a:xfrm>
            <a:off x="3714400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806785" y="6035615"/>
            <a:ext cx="1679832" cy="307777"/>
            <a:chOff x="444302" y="747126"/>
            <a:chExt cx="1448644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516292" y="5801252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0771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12" name="Down Arrow 111"/>
          <p:cNvSpPr/>
          <p:nvPr/>
        </p:nvSpPr>
        <p:spPr>
          <a:xfrm rot="16200000">
            <a:off x="3033801" y="442531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Rounded Rectangle 112"/>
          <p:cNvSpPr/>
          <p:nvPr/>
        </p:nvSpPr>
        <p:spPr>
          <a:xfrm>
            <a:off x="7265075" y="284780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16614" y="2698386"/>
            <a:ext cx="1590489" cy="307777"/>
            <a:chOff x="490453" y="773172"/>
            <a:chExt cx="1371598" cy="382903"/>
          </a:xfrm>
        </p:grpSpPr>
        <p:sp>
          <p:nvSpPr>
            <p:cNvPr id="115" name="Rounded Rectangle 1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5075" y="307240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85307" y="3846964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7377692" y="3660292"/>
            <a:ext cx="1679832" cy="307777"/>
            <a:chOff x="444302" y="747126"/>
            <a:chExt cx="1448644" cy="411338"/>
          </a:xfrm>
        </p:grpSpPr>
        <p:sp>
          <p:nvSpPr>
            <p:cNvPr id="120" name="Rounded Rectangle 1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7531678" y="3912157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832332" y="613558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6882035" y="5949839"/>
            <a:ext cx="1006230" cy="307777"/>
            <a:chOff x="490453" y="747126"/>
            <a:chExt cx="1371598" cy="411338"/>
          </a:xfrm>
        </p:grpSpPr>
        <p:sp>
          <p:nvSpPr>
            <p:cNvPr id="130" name="Rounded Rectangle 1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31707" y="624403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33" name="Down Arrow 132"/>
          <p:cNvSpPr/>
          <p:nvPr/>
        </p:nvSpPr>
        <p:spPr>
          <a:xfrm rot="1619803">
            <a:off x="7550803" y="5197467"/>
            <a:ext cx="272094" cy="8247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931707" y="530363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826667" y="5347164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66151" y="27892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917690" y="2639856"/>
            <a:ext cx="1590489" cy="307777"/>
            <a:chOff x="490453" y="773172"/>
            <a:chExt cx="1371598" cy="382903"/>
          </a:xfrm>
        </p:grpSpPr>
        <p:sp>
          <p:nvSpPr>
            <p:cNvPr id="143" name="Rounded Rectangle 1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766151" y="30138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79" y="127000"/>
            <a:ext cx="5739629" cy="6621847"/>
          </a:xfrm>
        </p:spPr>
      </p:pic>
    </p:spTree>
    <p:extLst>
      <p:ext uri="{BB962C8B-B14F-4D97-AF65-F5344CB8AC3E}">
        <p14:creationId xmlns:p14="http://schemas.microsoft.com/office/powerpoint/2010/main" val="33090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8307</TotalTime>
  <Words>2557</Words>
  <Application>Microsoft Office PowerPoint</Application>
  <PresentationFormat>Widescreen</PresentationFormat>
  <Paragraphs>464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RAG流程7/15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RAG流程最終版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</dc:creator>
  <cp:lastModifiedBy>sunny</cp:lastModifiedBy>
  <cp:revision>159</cp:revision>
  <dcterms:created xsi:type="dcterms:W3CDTF">2024-07-07T17:21:11Z</dcterms:created>
  <dcterms:modified xsi:type="dcterms:W3CDTF">2024-10-17T02:35:17Z</dcterms:modified>
</cp:coreProperties>
</file>